
<file path=[Content_Types].xml><?xml version="1.0" encoding="utf-8"?>
<Types xmlns="http://schemas.openxmlformats.org/package/2006/content-types">
  <Override PartName="/ppt/notesSlides/notesSlide2.xml" ContentType="application/vnd.openxmlformats-officedocument.presentationml.notesSlide+xml"/>
  <Override PartName="/ppt/diagrams/colors22.xml" ContentType="application/vnd.openxmlformats-officedocument.drawingml.diagramColors+xml"/>
  <Override PartName="/ppt/slides/slide36.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diagrams/quickStyle28.xml" ContentType="application/vnd.openxmlformats-officedocument.drawingml.diagramStyle+xml"/>
  <Override PartName="/ppt/diagrams/drawing29.xml" ContentType="application/vnd.ms-office.drawingml.diagramDrawing+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drawing18.xml" ContentType="application/vnd.ms-office.drawingml.diagramDrawing+xml"/>
  <Override PartName="/ppt/tableStyles.xml" ContentType="application/vnd.openxmlformats-officedocument.presentationml.tableStyles+xml"/>
  <Override PartName="/ppt/diagrams/layout17.xml" ContentType="application/vnd.openxmlformats-officedocument.drawingml.diagramLayout+xml"/>
  <Override PartName="/ppt/diagrams/layout28.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layout13.xml" ContentType="application/vnd.openxmlformats-officedocument.drawingml.diagramLayout+xml"/>
  <Override PartName="/ppt/diagrams/quickStyle20.xml" ContentType="application/vnd.openxmlformats-officedocument.drawingml.diagramStyle+xml"/>
  <Override PartName="/ppt/diagrams/layout24.xml" ContentType="application/vnd.openxmlformats-officedocument.drawingml.diagramLayout+xml"/>
  <Override PartName="/ppt/diagrams/colors27.xml" ContentType="application/vnd.openxmlformats-officedocument.drawingml.diagramColors+xml"/>
  <Override PartName="/ppt/diagrams/data29.xml" ContentType="application/vnd.openxmlformats-officedocument.drawingml.diagramData+xml"/>
  <Override PartName="/ppt/diagrams/drawing7.xml" ContentType="application/vnd.ms-office.drawingml.diagramDrawing+xml"/>
  <Override PartName="/ppt/diagrams/drawing21.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colors16.xml" ContentType="application/vnd.openxmlformats-officedocument.drawingml.diagramColors+xml"/>
  <Override PartName="/ppt/diagrams/data18.xml" ContentType="application/vnd.openxmlformats-officedocument.drawingml.diagramData+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12.xml" ContentType="application/vnd.openxmlformats-officedocument.drawingml.diagramColors+xml"/>
  <Override PartName="/ppt/notesSlides/notesSlide3.xml" ContentType="application/vnd.openxmlformats-officedocument.presentationml.notesSlide+xml"/>
  <Override PartName="/ppt/diagrams/layout20.xml" ContentType="application/vnd.openxmlformats-officedocument.drawingml.diagramLayout+xml"/>
  <Override PartName="/ppt/diagrams/colors23.xml" ContentType="application/vnd.openxmlformats-officedocument.drawingml.diagramColors+xml"/>
  <Override PartName="/ppt/diagrams/data25.xml" ContentType="application/vnd.openxmlformats-officedocument.drawingml.diagramData+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diagrams/colors3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diagrams/data21.xml" ContentType="application/vnd.openxmlformats-officedocument.drawingml.diagramData+xml"/>
  <Override PartName="/ppt/diagrams/quickStyle29.xml" ContentType="application/vnd.openxmlformats-officedocument.drawingml.diagramStyle+xml"/>
  <Override PartName="/ppt/diagrams/drawing19.xml" ContentType="application/vnd.ms-office.drawingml.diagramDrawing+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ppt/diagrams/layout29.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layout18.xml" ContentType="application/vnd.openxmlformats-officedocument.drawingml.diagramLayout+xml"/>
  <Override PartName="/ppt/diagrams/quickStyle25.xml" ContentType="application/vnd.openxmlformats-officedocument.drawingml.diagramStyle+xml"/>
  <Override PartName="/ppt/diagrams/drawing26.xml" ContentType="application/vnd.ms-office.drawingml.diagramDrawing+xml"/>
  <Override PartName="/ppt/diagrams/drawing15.xml" ContentType="application/vnd.ms-office.drawingml.diagramDrawing+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diagrams/layout25.xml" ContentType="application/vnd.openxmlformats-officedocument.drawingml.diagramLayout+xml"/>
  <Override PartName="/ppt/diagrams/colors28.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11.xml" ContentType="application/vnd.ms-office.drawingml.diagramDrawing+xml"/>
  <Override PartName="/ppt/diagrams/drawing22.xml" ContentType="application/vnd.ms-office.drawingml.diagramDrawing+xml"/>
  <Override PartName="/ppt/handoutMasters/handoutMaster1.xml" ContentType="application/vnd.openxmlformats-officedocument.presentationml.handoutMaster+xml"/>
  <Override PartName="/ppt/diagrams/data19.xml" ContentType="application/vnd.openxmlformats-officedocument.drawingml.diagramData+xml"/>
  <Override PartName="/ppt/diagrams/layout21.xml" ContentType="application/vnd.openxmlformats-officedocument.drawingml.diagramLayout+xml"/>
  <Override PartName="/ppt/diagrams/colors24.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diagrams/data26.xml" ContentType="application/vnd.openxmlformats-officedocument.drawingml.diagramData+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Override PartName="/ppt/diagrams/quickStyle19.xml" ContentType="application/vnd.openxmlformats-officedocument.drawingml.diagramStyle+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diagrams/drawing27.xml" ContentType="application/vnd.ms-office.drawingml.diagramDrawing+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layout19.xml" ContentType="application/vnd.openxmlformats-officedocument.drawingml.diagramLayout+xml"/>
  <Override PartName="/ppt/diagrams/drawing16.xml" ContentType="application/vnd.ms-office.drawingml.diagramDrawing+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diagrams/layout15.xml" ContentType="application/vnd.openxmlformats-officedocument.drawingml.diagramLayout+xml"/>
  <Override PartName="/ppt/diagrams/quickStyle22.xml" ContentType="application/vnd.openxmlformats-officedocument.drawingml.diagramStyle+xml"/>
  <Override PartName="/ppt/diagrams/layout26.xml" ContentType="application/vnd.openxmlformats-officedocument.drawingml.diagramLayout+xml"/>
  <Override PartName="/ppt/diagrams/colors29.xml" ContentType="application/vnd.openxmlformats-officedocument.drawingml.diagramColors+xml"/>
  <Override PartName="/ppt/diagrams/drawing23.xml" ContentType="application/vnd.ms-office.drawingml.diagramDrawing+xml"/>
  <Override PartName="/ppt/diagrams/drawing9.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colors18.xml" ContentType="application/vnd.openxmlformats-officedocument.drawingml.diagramColors+xml"/>
  <Override PartName="/ppt/diagrams/drawing12.xml" ContentType="application/vnd.ms-office.drawingml.diagramDrawing+xml"/>
  <Override PartName="/ppt/diagrams/drawing30.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diagrams/colors25.xml" ContentType="application/vnd.openxmlformats-officedocument.drawingml.diagramColors+xml"/>
  <Override PartName="/ppt/diagrams/data27.xml" ContentType="application/vnd.openxmlformats-officedocument.drawingml.diagramData+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diagrams/data30.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quickStyle27.xml" ContentType="application/vnd.openxmlformats-officedocument.drawingml.diagramStyle+xml"/>
  <Override PartName="/ppt/diagrams/drawing28.xml" ContentType="application/vnd.ms-office.drawingml.diagramDrawing+xml"/>
  <Override PartName="/ppt/diagrams/drawing17.xml" ContentType="application/vnd.ms-office.drawingml.diagramDrawing+xml"/>
  <Override PartName="/ppt/slides/slide20.xml" ContentType="application/vnd.openxmlformats-officedocument.presentationml.slide+xml"/>
  <Override PartName="/ppt/diagrams/layout4.xml" ContentType="application/vnd.openxmlformats-officedocument.drawingml.diagramLayout+xml"/>
  <Override PartName="/ppt/diagrams/layout27.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24.xml" ContentType="application/vnd.ms-office.drawingml.diagramDrawing+xml"/>
  <Override PartName="/ppt/diagrams/drawing13.xml" ContentType="application/vnd.ms-office.drawingml.diagramDrawing+xml"/>
  <Override PartName="/ppt/diagrams/layout23.xml" ContentType="application/vnd.openxmlformats-officedocument.drawingml.diagramLayout+xml"/>
  <Override PartName="/ppt/diagrams/colors26.xml" ContentType="application/vnd.openxmlformats-officedocument.drawingml.diagramColors+xml"/>
  <Override PartName="/ppt/diagrams/quickStyle30.xml" ContentType="application/vnd.openxmlformats-officedocument.drawingml.diagramStyle+xml"/>
  <Override PartName="/ppt/diagrams/drawing20.xml" ContentType="application/vnd.ms-office.drawingml.diagramDrawing+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slides/slide29.xml" ContentType="application/vnd.openxmlformats-officedocument.presentationml.slide+xml"/>
  <Override PartName="/ppt/diagrams/data17.xml" ContentType="application/vnd.openxmlformats-officedocument.drawingml.diagramData+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s/slide32.xml" ContentType="application/vnd.openxmlformats-officedocument.presentationml.slide+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ppt/diagrams/drawing25.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257" r:id="rId2"/>
    <p:sldId id="736" r:id="rId3"/>
    <p:sldId id="743" r:id="rId4"/>
    <p:sldId id="737" r:id="rId5"/>
    <p:sldId id="775" r:id="rId6"/>
    <p:sldId id="746" r:id="rId7"/>
    <p:sldId id="776" r:id="rId8"/>
    <p:sldId id="778" r:id="rId9"/>
    <p:sldId id="749" r:id="rId10"/>
    <p:sldId id="779" r:id="rId11"/>
    <p:sldId id="751" r:id="rId12"/>
    <p:sldId id="733" r:id="rId13"/>
    <p:sldId id="752" r:id="rId14"/>
    <p:sldId id="753" r:id="rId15"/>
    <p:sldId id="784" r:id="rId16"/>
    <p:sldId id="785" r:id="rId17"/>
    <p:sldId id="781" r:id="rId18"/>
    <p:sldId id="782" r:id="rId19"/>
    <p:sldId id="786" r:id="rId20"/>
    <p:sldId id="787" r:id="rId21"/>
    <p:sldId id="754" r:id="rId22"/>
    <p:sldId id="789" r:id="rId23"/>
    <p:sldId id="755" r:id="rId24"/>
    <p:sldId id="756" r:id="rId25"/>
    <p:sldId id="757" r:id="rId26"/>
    <p:sldId id="758" r:id="rId27"/>
    <p:sldId id="759" r:id="rId28"/>
    <p:sldId id="768" r:id="rId29"/>
    <p:sldId id="770" r:id="rId30"/>
    <p:sldId id="771" r:id="rId31"/>
    <p:sldId id="773" r:id="rId32"/>
    <p:sldId id="795" r:id="rId33"/>
    <p:sldId id="774" r:id="rId34"/>
    <p:sldId id="790" r:id="rId35"/>
    <p:sldId id="791" r:id="rId36"/>
    <p:sldId id="793" r:id="rId37"/>
    <p:sldId id="792" r:id="rId38"/>
    <p:sldId id="794" r:id="rId39"/>
    <p:sldId id="732" r:id="rId40"/>
    <p:sldId id="788" r:id="rId41"/>
  </p:sldIdLst>
  <p:sldSz cx="9144000" cy="6858000" type="screen4x3"/>
  <p:notesSz cx="7099300" cy="102346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T" initials="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009900"/>
  </p:clrMru>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Stile medio 3 - Colore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1743" autoAdjust="0"/>
    <p:restoredTop sz="60768" autoAdjust="0"/>
  </p:normalViewPr>
  <p:slideViewPr>
    <p:cSldViewPr>
      <p:cViewPr>
        <p:scale>
          <a:sx n="70" d="100"/>
          <a:sy n="70" d="100"/>
        </p:scale>
        <p:origin x="-91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A44068-A758-4E6F-A030-8243E754188F}" type="doc">
      <dgm:prSet loTypeId="urn:microsoft.com/office/officeart/2005/8/layout/process3" loCatId="process" qsTypeId="urn:microsoft.com/office/officeart/2005/8/quickstyle/3d3" qsCatId="3D" csTypeId="urn:microsoft.com/office/officeart/2005/8/colors/accent0_3" csCatId="mainScheme" phldr="1"/>
      <dgm:spPr/>
      <dgm:t>
        <a:bodyPr/>
        <a:lstStyle/>
        <a:p>
          <a:endParaRPr lang="it-IT"/>
        </a:p>
      </dgm:t>
    </dgm:pt>
    <dgm:pt modelId="{96BAFD8D-663D-44C7-904E-0AE50E43A014}">
      <dgm:prSet phldrT="[Testo]" custT="1"/>
      <dgm:spPr/>
      <dgm:t>
        <a:bodyPr/>
        <a:lstStyle/>
        <a:p>
          <a:r>
            <a:rPr lang="it-IT" sz="1800" b="1" dirty="0" smtClean="0">
              <a:effectLst>
                <a:outerShdw blurRad="38100" dist="38100" dir="2700000" algn="tl">
                  <a:srgbClr val="000000">
                    <a:alpha val="43137"/>
                  </a:srgbClr>
                </a:outerShdw>
              </a:effectLst>
            </a:rPr>
            <a:t>d. </a:t>
          </a:r>
          <a:r>
            <a:rPr lang="it-IT" sz="1800" b="1" dirty="0" err="1" smtClean="0">
              <a:effectLst>
                <a:outerShdw blurRad="38100" dist="38100" dir="2700000" algn="tl">
                  <a:srgbClr val="000000">
                    <a:alpha val="43137"/>
                  </a:srgbClr>
                </a:outerShdw>
              </a:effectLst>
            </a:rPr>
            <a:t>l.vo</a:t>
          </a:r>
          <a:r>
            <a:rPr lang="it-IT" sz="1800" b="1" dirty="0" smtClean="0">
              <a:effectLst>
                <a:outerShdw blurRad="38100" dist="38100" dir="2700000" algn="tl">
                  <a:srgbClr val="000000">
                    <a:alpha val="43137"/>
                  </a:srgbClr>
                </a:outerShdw>
              </a:effectLst>
            </a:rPr>
            <a:t> 15 marzo 2010, n. 66 </a:t>
          </a:r>
          <a:r>
            <a:rPr lang="it-IT" sz="1800" b="1" baseline="30000" dirty="0" smtClean="0">
              <a:effectLst>
                <a:outerShdw blurRad="38100" dist="38100" dir="2700000" algn="tl">
                  <a:srgbClr val="000000">
                    <a:alpha val="43137"/>
                  </a:srgbClr>
                </a:outerShdw>
              </a:effectLst>
            </a:rPr>
            <a:t>(1)</a:t>
          </a:r>
          <a:endParaRPr lang="it-IT" sz="1800" b="1" baseline="30000" dirty="0">
            <a:effectLst>
              <a:outerShdw blurRad="38100" dist="38100" dir="2700000" algn="tl">
                <a:srgbClr val="000000">
                  <a:alpha val="43137"/>
                </a:srgbClr>
              </a:outerShdw>
            </a:effectLst>
          </a:endParaRPr>
        </a:p>
      </dgm:t>
    </dgm:pt>
    <dgm:pt modelId="{38355590-0FEC-4021-8DE6-107CCC0C2DCD}" type="parTrans" cxnId="{16DF27C9-3C9D-4C3C-A157-372E6706FFA5}">
      <dgm:prSet/>
      <dgm:spPr/>
      <dgm:t>
        <a:bodyPr/>
        <a:lstStyle/>
        <a:p>
          <a:endParaRPr lang="it-IT">
            <a:solidFill>
              <a:srgbClr val="002060"/>
            </a:solidFill>
          </a:endParaRPr>
        </a:p>
      </dgm:t>
    </dgm:pt>
    <dgm:pt modelId="{2571F17A-25EB-4119-86A3-71AB5DAEC9BD}" type="sibTrans" cxnId="{16DF27C9-3C9D-4C3C-A157-372E6706FFA5}">
      <dgm:prSet/>
      <dgm:spPr/>
      <dgm:t>
        <a:bodyPr/>
        <a:lstStyle/>
        <a:p>
          <a:endParaRPr lang="it-IT">
            <a:solidFill>
              <a:srgbClr val="002060"/>
            </a:solidFill>
          </a:endParaRPr>
        </a:p>
      </dgm:t>
    </dgm:pt>
    <dgm:pt modelId="{40468B1D-0F4F-4D75-A00E-DAC6C235766F}">
      <dgm:prSet phldrT="[Testo]" custT="1"/>
      <dgm:spPr/>
      <dgm:t>
        <a:bodyPr/>
        <a:lstStyle/>
        <a:p>
          <a:r>
            <a:rPr lang="it-IT" sz="1500" dirty="0" smtClean="0"/>
            <a:t>Codice dell’Ordinamento Militare</a:t>
          </a:r>
          <a:endParaRPr lang="it-IT" sz="1500" dirty="0"/>
        </a:p>
      </dgm:t>
    </dgm:pt>
    <dgm:pt modelId="{5360C719-2659-4CD3-98FB-CF26B689B5E5}" type="parTrans" cxnId="{096196EC-6142-4498-B7A0-D13EB1167C9F}">
      <dgm:prSet/>
      <dgm:spPr/>
      <dgm:t>
        <a:bodyPr/>
        <a:lstStyle/>
        <a:p>
          <a:endParaRPr lang="it-IT">
            <a:solidFill>
              <a:srgbClr val="002060"/>
            </a:solidFill>
          </a:endParaRPr>
        </a:p>
      </dgm:t>
    </dgm:pt>
    <dgm:pt modelId="{FD0729FF-D65E-4993-AF70-20419208974B}" type="sibTrans" cxnId="{096196EC-6142-4498-B7A0-D13EB1167C9F}">
      <dgm:prSet/>
      <dgm:spPr/>
      <dgm:t>
        <a:bodyPr/>
        <a:lstStyle/>
        <a:p>
          <a:endParaRPr lang="it-IT">
            <a:solidFill>
              <a:srgbClr val="002060"/>
            </a:solidFill>
          </a:endParaRPr>
        </a:p>
      </dgm:t>
    </dgm:pt>
    <dgm:pt modelId="{E7EE5A79-FB4A-4401-BE22-9CDF18D1E92B}">
      <dgm:prSet phldrT="[Testo]" custT="1"/>
      <dgm:spPr/>
      <dgm:t>
        <a:bodyPr/>
        <a:lstStyle/>
        <a:p>
          <a:r>
            <a:rPr lang="it-IT" sz="1800" b="1" smtClean="0">
              <a:effectLst>
                <a:outerShdw blurRad="38100" dist="38100" dir="2700000" algn="tl">
                  <a:srgbClr val="000000">
                    <a:alpha val="43137"/>
                  </a:srgbClr>
                </a:outerShdw>
              </a:effectLst>
            </a:rPr>
            <a:t>D.I. 8 .6.1989 </a:t>
          </a:r>
          <a:endParaRPr lang="it-IT" sz="1800" b="1" dirty="0">
            <a:effectLst>
              <a:outerShdw blurRad="38100" dist="38100" dir="2700000" algn="tl">
                <a:srgbClr val="000000">
                  <a:alpha val="43137"/>
                </a:srgbClr>
              </a:outerShdw>
            </a:effectLst>
          </a:endParaRPr>
        </a:p>
      </dgm:t>
    </dgm:pt>
    <dgm:pt modelId="{CABA4729-ECF1-4437-90FD-B2AA55C28297}" type="parTrans" cxnId="{A35C00E0-EAA8-4585-A1AA-70B2F485257A}">
      <dgm:prSet/>
      <dgm:spPr/>
      <dgm:t>
        <a:bodyPr/>
        <a:lstStyle/>
        <a:p>
          <a:endParaRPr lang="it-IT">
            <a:solidFill>
              <a:srgbClr val="002060"/>
            </a:solidFill>
          </a:endParaRPr>
        </a:p>
      </dgm:t>
    </dgm:pt>
    <dgm:pt modelId="{7599DA0D-35F4-45FC-BD28-FF89851D2321}" type="sibTrans" cxnId="{A35C00E0-EAA8-4585-A1AA-70B2F485257A}">
      <dgm:prSet/>
      <dgm:spPr/>
      <dgm:t>
        <a:bodyPr/>
        <a:lstStyle/>
        <a:p>
          <a:endParaRPr lang="it-IT">
            <a:solidFill>
              <a:srgbClr val="002060"/>
            </a:solidFill>
          </a:endParaRPr>
        </a:p>
      </dgm:t>
    </dgm:pt>
    <dgm:pt modelId="{C736AC99-C3A8-4496-8E5C-733232FB9952}">
      <dgm:prSet phldrT="[Testo]" custT="1"/>
      <dgm:spPr/>
      <dgm:t>
        <a:bodyPr/>
        <a:lstStyle/>
        <a:p>
          <a:r>
            <a:rPr lang="it-IT" sz="1500" smtClean="0"/>
            <a:t>“Costituzione della Guardia costiera”</a:t>
          </a:r>
          <a:endParaRPr lang="it-IT" sz="1500" dirty="0"/>
        </a:p>
      </dgm:t>
    </dgm:pt>
    <dgm:pt modelId="{18794B7C-EE73-428A-8667-7507FC8029DA}" type="parTrans" cxnId="{0D03D2BD-BA55-476E-AA01-13B75CAD578C}">
      <dgm:prSet/>
      <dgm:spPr/>
      <dgm:t>
        <a:bodyPr/>
        <a:lstStyle/>
        <a:p>
          <a:endParaRPr lang="it-IT">
            <a:solidFill>
              <a:srgbClr val="002060"/>
            </a:solidFill>
          </a:endParaRPr>
        </a:p>
      </dgm:t>
    </dgm:pt>
    <dgm:pt modelId="{1D25C8A0-861C-4C01-A3A6-88A29B31F56A}" type="sibTrans" cxnId="{0D03D2BD-BA55-476E-AA01-13B75CAD578C}">
      <dgm:prSet/>
      <dgm:spPr/>
      <dgm:t>
        <a:bodyPr/>
        <a:lstStyle/>
        <a:p>
          <a:endParaRPr lang="it-IT">
            <a:solidFill>
              <a:srgbClr val="002060"/>
            </a:solidFill>
          </a:endParaRPr>
        </a:p>
      </dgm:t>
    </dgm:pt>
    <dgm:pt modelId="{B52D22AB-B1F0-4B96-8B79-79502BF5CA24}">
      <dgm:prSet phldrT="[Testo]" custT="1"/>
      <dgm:spPr/>
      <dgm:t>
        <a:bodyPr/>
        <a:lstStyle/>
        <a:p>
          <a:r>
            <a:rPr lang="it-IT" sz="1800" b="1" smtClean="0">
              <a:effectLst>
                <a:outerShdw blurRad="38100" dist="38100" dir="2700000" algn="tl">
                  <a:srgbClr val="000000">
                    <a:alpha val="43137"/>
                  </a:srgbClr>
                </a:outerShdw>
              </a:effectLst>
            </a:rPr>
            <a:t>LEGGE 28 gennaio 1994, n. 84</a:t>
          </a:r>
          <a:endParaRPr lang="it-IT" sz="1800" b="1" dirty="0">
            <a:effectLst>
              <a:outerShdw blurRad="38100" dist="38100" dir="2700000" algn="tl">
                <a:srgbClr val="000000">
                  <a:alpha val="43137"/>
                </a:srgbClr>
              </a:outerShdw>
            </a:effectLst>
          </a:endParaRPr>
        </a:p>
      </dgm:t>
    </dgm:pt>
    <dgm:pt modelId="{7FA048EA-4DF6-4389-830D-515B12FE80FE}" type="parTrans" cxnId="{5F3F4658-5920-4B79-8529-ACC39119CE3C}">
      <dgm:prSet/>
      <dgm:spPr/>
      <dgm:t>
        <a:bodyPr/>
        <a:lstStyle/>
        <a:p>
          <a:endParaRPr lang="it-IT">
            <a:solidFill>
              <a:srgbClr val="002060"/>
            </a:solidFill>
          </a:endParaRPr>
        </a:p>
      </dgm:t>
    </dgm:pt>
    <dgm:pt modelId="{A9562B44-AA32-4F70-8E1E-2FBDA42DA1C0}" type="sibTrans" cxnId="{5F3F4658-5920-4B79-8529-ACC39119CE3C}">
      <dgm:prSet/>
      <dgm:spPr/>
      <dgm:t>
        <a:bodyPr/>
        <a:lstStyle/>
        <a:p>
          <a:endParaRPr lang="it-IT">
            <a:solidFill>
              <a:srgbClr val="002060"/>
            </a:solidFill>
          </a:endParaRPr>
        </a:p>
      </dgm:t>
    </dgm:pt>
    <dgm:pt modelId="{1001833C-B3CF-47A5-AAAA-680BBD6DB98B}">
      <dgm:prSet phldrT="[Testo]" custT="1"/>
      <dgm:spPr/>
      <dgm:t>
        <a:bodyPr/>
        <a:lstStyle/>
        <a:p>
          <a:r>
            <a:rPr lang="it-IT" sz="1500" dirty="0" smtClean="0"/>
            <a:t>Riordino della legislazione in materia portuale</a:t>
          </a:r>
          <a:endParaRPr lang="it-IT" sz="1500" dirty="0"/>
        </a:p>
      </dgm:t>
    </dgm:pt>
    <dgm:pt modelId="{14C62B91-787F-4363-9139-62C495799709}" type="parTrans" cxnId="{0DE10965-3062-4292-9CB4-4C5EE2139F9B}">
      <dgm:prSet/>
      <dgm:spPr/>
      <dgm:t>
        <a:bodyPr/>
        <a:lstStyle/>
        <a:p>
          <a:endParaRPr lang="it-IT">
            <a:solidFill>
              <a:srgbClr val="002060"/>
            </a:solidFill>
          </a:endParaRPr>
        </a:p>
      </dgm:t>
    </dgm:pt>
    <dgm:pt modelId="{9AA6FAB6-BD4B-4706-BC7C-B06C44EC8489}" type="sibTrans" cxnId="{0DE10965-3062-4292-9CB4-4C5EE2139F9B}">
      <dgm:prSet/>
      <dgm:spPr/>
      <dgm:t>
        <a:bodyPr/>
        <a:lstStyle/>
        <a:p>
          <a:endParaRPr lang="it-IT">
            <a:solidFill>
              <a:srgbClr val="002060"/>
            </a:solidFill>
          </a:endParaRPr>
        </a:p>
      </dgm:t>
    </dgm:pt>
    <dgm:pt modelId="{31DEF379-860A-478A-83BE-225A3CB2A139}">
      <dgm:prSet phldrT="[Testo]" custT="1"/>
      <dgm:spPr/>
      <dgm:t>
        <a:bodyPr/>
        <a:lstStyle/>
        <a:p>
          <a:r>
            <a:rPr lang="it-IT" sz="1500" dirty="0" smtClean="0"/>
            <a:t>Corpo della Marina Militare</a:t>
          </a:r>
          <a:endParaRPr lang="it-IT" sz="1500" dirty="0"/>
        </a:p>
      </dgm:t>
    </dgm:pt>
    <dgm:pt modelId="{5756A3B5-9088-4CCB-B504-2CC55D3FB7CD}" type="parTrans" cxnId="{6DE744DE-8157-402F-80EA-1F8B6DB2D835}">
      <dgm:prSet/>
      <dgm:spPr/>
      <dgm:t>
        <a:bodyPr/>
        <a:lstStyle/>
        <a:p>
          <a:endParaRPr lang="it-IT"/>
        </a:p>
      </dgm:t>
    </dgm:pt>
    <dgm:pt modelId="{04B7B88A-0A6A-4383-8228-469E3FA5F612}" type="sibTrans" cxnId="{6DE744DE-8157-402F-80EA-1F8B6DB2D835}">
      <dgm:prSet/>
      <dgm:spPr/>
      <dgm:t>
        <a:bodyPr/>
        <a:lstStyle/>
        <a:p>
          <a:endParaRPr lang="it-IT"/>
        </a:p>
      </dgm:t>
    </dgm:pt>
    <dgm:pt modelId="{23B9FC72-F304-4F48-B1EF-E90D155B7838}">
      <dgm:prSet phldrT="[Testo]" custT="1"/>
      <dgm:spPr/>
      <dgm:t>
        <a:bodyPr/>
        <a:lstStyle/>
        <a:p>
          <a:endParaRPr lang="it-IT" sz="1500" dirty="0"/>
        </a:p>
      </dgm:t>
    </dgm:pt>
    <dgm:pt modelId="{7CFCCD10-2E3C-42DD-9EBB-DD0C049F671D}" type="parTrans" cxnId="{C6474AC7-6A54-4BF3-8EFC-281D103E08FE}">
      <dgm:prSet/>
      <dgm:spPr/>
      <dgm:t>
        <a:bodyPr/>
        <a:lstStyle/>
        <a:p>
          <a:endParaRPr lang="it-IT"/>
        </a:p>
      </dgm:t>
    </dgm:pt>
    <dgm:pt modelId="{F29C6F6A-E89D-4C89-8650-825641A47C38}" type="sibTrans" cxnId="{C6474AC7-6A54-4BF3-8EFC-281D103E08FE}">
      <dgm:prSet/>
      <dgm:spPr/>
      <dgm:t>
        <a:bodyPr/>
        <a:lstStyle/>
        <a:p>
          <a:endParaRPr lang="it-IT"/>
        </a:p>
      </dgm:t>
    </dgm:pt>
    <dgm:pt modelId="{3C5AFC4F-66F6-4081-A2D2-0EAD322B0BC4}">
      <dgm:prSet phldrT="[Testo]" custT="1"/>
      <dgm:spPr/>
      <dgm:t>
        <a:bodyPr/>
        <a:lstStyle/>
        <a:p>
          <a:r>
            <a:rPr lang="it-IT" sz="1500" dirty="0" smtClean="0"/>
            <a:t>Da Ispettorato a Comando Generale del Corpo delle Capitanerie di Porto</a:t>
          </a:r>
          <a:endParaRPr lang="it-IT" sz="1500" dirty="0"/>
        </a:p>
      </dgm:t>
    </dgm:pt>
    <dgm:pt modelId="{296E71D1-86C6-488E-A7F3-C9E9CF21CF0F}" type="parTrans" cxnId="{123B42F0-235C-4475-A378-BE6A98421DF3}">
      <dgm:prSet/>
      <dgm:spPr/>
      <dgm:t>
        <a:bodyPr/>
        <a:lstStyle/>
        <a:p>
          <a:endParaRPr lang="it-IT"/>
        </a:p>
      </dgm:t>
    </dgm:pt>
    <dgm:pt modelId="{668BEF72-84A9-4099-A23B-9ED755046D27}" type="sibTrans" cxnId="{123B42F0-235C-4475-A378-BE6A98421DF3}">
      <dgm:prSet/>
      <dgm:spPr/>
      <dgm:t>
        <a:bodyPr/>
        <a:lstStyle/>
        <a:p>
          <a:endParaRPr lang="it-IT"/>
        </a:p>
      </dgm:t>
    </dgm:pt>
    <dgm:pt modelId="{E7FBCD63-13C0-4080-945B-48475D4B83A8}">
      <dgm:prSet phldrT="[Testo]" custT="1"/>
      <dgm:spPr/>
      <dgm:t>
        <a:bodyPr/>
        <a:lstStyle/>
        <a:p>
          <a:endParaRPr lang="it-IT" sz="1500" dirty="0"/>
        </a:p>
      </dgm:t>
    </dgm:pt>
    <dgm:pt modelId="{FE5686A5-B7C7-4471-A7D8-941DF1055084}" type="parTrans" cxnId="{72606E78-76FC-4907-9DAC-16FBDD21D63A}">
      <dgm:prSet/>
      <dgm:spPr/>
      <dgm:t>
        <a:bodyPr/>
        <a:lstStyle/>
        <a:p>
          <a:endParaRPr lang="it-IT"/>
        </a:p>
      </dgm:t>
    </dgm:pt>
    <dgm:pt modelId="{4763F9DD-CA84-40BD-AE6C-2DE27604D43E}" type="sibTrans" cxnId="{72606E78-76FC-4907-9DAC-16FBDD21D63A}">
      <dgm:prSet/>
      <dgm:spPr/>
      <dgm:t>
        <a:bodyPr/>
        <a:lstStyle/>
        <a:p>
          <a:endParaRPr lang="it-IT"/>
        </a:p>
      </dgm:t>
    </dgm:pt>
    <dgm:pt modelId="{D13853CE-5397-4104-8B89-81E145128229}" type="pres">
      <dgm:prSet presAssocID="{41A44068-A758-4E6F-A030-8243E754188F}" presName="linearFlow" presStyleCnt="0">
        <dgm:presLayoutVars>
          <dgm:dir/>
          <dgm:animLvl val="lvl"/>
          <dgm:resizeHandles val="exact"/>
        </dgm:presLayoutVars>
      </dgm:prSet>
      <dgm:spPr/>
      <dgm:t>
        <a:bodyPr/>
        <a:lstStyle/>
        <a:p>
          <a:endParaRPr lang="it-IT"/>
        </a:p>
      </dgm:t>
    </dgm:pt>
    <dgm:pt modelId="{2B6221E4-7E3F-42FC-B633-6F2321791812}" type="pres">
      <dgm:prSet presAssocID="{96BAFD8D-663D-44C7-904E-0AE50E43A014}" presName="composite" presStyleCnt="0"/>
      <dgm:spPr/>
    </dgm:pt>
    <dgm:pt modelId="{B8E7797D-15A8-4FFB-832F-F88802AADDDC}" type="pres">
      <dgm:prSet presAssocID="{96BAFD8D-663D-44C7-904E-0AE50E43A014}" presName="parTx" presStyleLbl="node1" presStyleIdx="0" presStyleCnt="3">
        <dgm:presLayoutVars>
          <dgm:chMax val="0"/>
          <dgm:chPref val="0"/>
          <dgm:bulletEnabled val="1"/>
        </dgm:presLayoutVars>
      </dgm:prSet>
      <dgm:spPr/>
      <dgm:t>
        <a:bodyPr/>
        <a:lstStyle/>
        <a:p>
          <a:endParaRPr lang="it-IT"/>
        </a:p>
      </dgm:t>
    </dgm:pt>
    <dgm:pt modelId="{713F0748-D344-466A-865C-BAE76C34C5F9}" type="pres">
      <dgm:prSet presAssocID="{96BAFD8D-663D-44C7-904E-0AE50E43A014}" presName="parSh" presStyleLbl="node1" presStyleIdx="0" presStyleCnt="3" custScaleX="120376" custScaleY="113864" custLinFactNeighborY="-17743"/>
      <dgm:spPr/>
      <dgm:t>
        <a:bodyPr/>
        <a:lstStyle/>
        <a:p>
          <a:endParaRPr lang="it-IT"/>
        </a:p>
      </dgm:t>
    </dgm:pt>
    <dgm:pt modelId="{07C03E8A-825B-4C77-9D30-E298123C8D54}" type="pres">
      <dgm:prSet presAssocID="{96BAFD8D-663D-44C7-904E-0AE50E43A014}" presName="desTx" presStyleLbl="fgAcc1" presStyleIdx="0" presStyleCnt="3" custScaleX="120376" custScaleY="123100" custLinFactNeighborY="6685">
        <dgm:presLayoutVars>
          <dgm:bulletEnabled val="1"/>
        </dgm:presLayoutVars>
      </dgm:prSet>
      <dgm:spPr/>
      <dgm:t>
        <a:bodyPr/>
        <a:lstStyle/>
        <a:p>
          <a:endParaRPr lang="it-IT"/>
        </a:p>
      </dgm:t>
    </dgm:pt>
    <dgm:pt modelId="{09EA9257-2788-481C-83F8-768E638904F7}" type="pres">
      <dgm:prSet presAssocID="{2571F17A-25EB-4119-86A3-71AB5DAEC9BD}" presName="sibTrans" presStyleLbl="sibTrans2D1" presStyleIdx="0" presStyleCnt="2"/>
      <dgm:spPr/>
      <dgm:t>
        <a:bodyPr/>
        <a:lstStyle/>
        <a:p>
          <a:endParaRPr lang="it-IT"/>
        </a:p>
      </dgm:t>
    </dgm:pt>
    <dgm:pt modelId="{14F3512C-C1FF-429C-938B-70547CBCFD9B}" type="pres">
      <dgm:prSet presAssocID="{2571F17A-25EB-4119-86A3-71AB5DAEC9BD}" presName="connTx" presStyleLbl="sibTrans2D1" presStyleIdx="0" presStyleCnt="2"/>
      <dgm:spPr/>
      <dgm:t>
        <a:bodyPr/>
        <a:lstStyle/>
        <a:p>
          <a:endParaRPr lang="it-IT"/>
        </a:p>
      </dgm:t>
    </dgm:pt>
    <dgm:pt modelId="{0D154DA9-ABB2-4551-972C-F621AAE94386}" type="pres">
      <dgm:prSet presAssocID="{E7EE5A79-FB4A-4401-BE22-9CDF18D1E92B}" presName="composite" presStyleCnt="0"/>
      <dgm:spPr/>
    </dgm:pt>
    <dgm:pt modelId="{B8C0BF45-20D4-4DAD-8E90-725C3B35FEBB}" type="pres">
      <dgm:prSet presAssocID="{E7EE5A79-FB4A-4401-BE22-9CDF18D1E92B}" presName="parTx" presStyleLbl="node1" presStyleIdx="0" presStyleCnt="3">
        <dgm:presLayoutVars>
          <dgm:chMax val="0"/>
          <dgm:chPref val="0"/>
          <dgm:bulletEnabled val="1"/>
        </dgm:presLayoutVars>
      </dgm:prSet>
      <dgm:spPr/>
      <dgm:t>
        <a:bodyPr/>
        <a:lstStyle/>
        <a:p>
          <a:endParaRPr lang="it-IT"/>
        </a:p>
      </dgm:t>
    </dgm:pt>
    <dgm:pt modelId="{919010CB-9BF9-4950-B300-57A6A9DA8C58}" type="pres">
      <dgm:prSet presAssocID="{E7EE5A79-FB4A-4401-BE22-9CDF18D1E92B}" presName="parSh" presStyleLbl="node1" presStyleIdx="1" presStyleCnt="3" custScaleX="120376" custScaleY="113864" custLinFactNeighborY="-17743"/>
      <dgm:spPr/>
      <dgm:t>
        <a:bodyPr/>
        <a:lstStyle/>
        <a:p>
          <a:endParaRPr lang="it-IT"/>
        </a:p>
      </dgm:t>
    </dgm:pt>
    <dgm:pt modelId="{99101125-4A88-40F1-96CC-29831D378529}" type="pres">
      <dgm:prSet presAssocID="{E7EE5A79-FB4A-4401-BE22-9CDF18D1E92B}" presName="desTx" presStyleLbl="fgAcc1" presStyleIdx="1" presStyleCnt="3" custScaleX="120376" custScaleY="123100" custLinFactNeighborY="6685">
        <dgm:presLayoutVars>
          <dgm:bulletEnabled val="1"/>
        </dgm:presLayoutVars>
      </dgm:prSet>
      <dgm:spPr/>
      <dgm:t>
        <a:bodyPr/>
        <a:lstStyle/>
        <a:p>
          <a:endParaRPr lang="it-IT"/>
        </a:p>
      </dgm:t>
    </dgm:pt>
    <dgm:pt modelId="{262D036C-0A85-4C1B-8AF6-5468E490FB65}" type="pres">
      <dgm:prSet presAssocID="{7599DA0D-35F4-45FC-BD28-FF89851D2321}" presName="sibTrans" presStyleLbl="sibTrans2D1" presStyleIdx="1" presStyleCnt="2"/>
      <dgm:spPr/>
      <dgm:t>
        <a:bodyPr/>
        <a:lstStyle/>
        <a:p>
          <a:endParaRPr lang="it-IT"/>
        </a:p>
      </dgm:t>
    </dgm:pt>
    <dgm:pt modelId="{39DA48EF-FC71-49D7-8FF3-717087550B0E}" type="pres">
      <dgm:prSet presAssocID="{7599DA0D-35F4-45FC-BD28-FF89851D2321}" presName="connTx" presStyleLbl="sibTrans2D1" presStyleIdx="1" presStyleCnt="2"/>
      <dgm:spPr/>
      <dgm:t>
        <a:bodyPr/>
        <a:lstStyle/>
        <a:p>
          <a:endParaRPr lang="it-IT"/>
        </a:p>
      </dgm:t>
    </dgm:pt>
    <dgm:pt modelId="{AA30A5FC-5919-44A1-B16D-EEFEC4386ABD}" type="pres">
      <dgm:prSet presAssocID="{B52D22AB-B1F0-4B96-8B79-79502BF5CA24}" presName="composite" presStyleCnt="0"/>
      <dgm:spPr/>
    </dgm:pt>
    <dgm:pt modelId="{A6ABFE19-E006-4517-BF10-4EEEDEFB8128}" type="pres">
      <dgm:prSet presAssocID="{B52D22AB-B1F0-4B96-8B79-79502BF5CA24}" presName="parTx" presStyleLbl="node1" presStyleIdx="1" presStyleCnt="3">
        <dgm:presLayoutVars>
          <dgm:chMax val="0"/>
          <dgm:chPref val="0"/>
          <dgm:bulletEnabled val="1"/>
        </dgm:presLayoutVars>
      </dgm:prSet>
      <dgm:spPr/>
      <dgm:t>
        <a:bodyPr/>
        <a:lstStyle/>
        <a:p>
          <a:endParaRPr lang="it-IT"/>
        </a:p>
      </dgm:t>
    </dgm:pt>
    <dgm:pt modelId="{2BED80C9-3D4C-4CB9-B565-136BC88B8AD2}" type="pres">
      <dgm:prSet presAssocID="{B52D22AB-B1F0-4B96-8B79-79502BF5CA24}" presName="parSh" presStyleLbl="node1" presStyleIdx="2" presStyleCnt="3" custScaleX="120376" custScaleY="113864" custLinFactNeighborY="-17743"/>
      <dgm:spPr/>
      <dgm:t>
        <a:bodyPr/>
        <a:lstStyle/>
        <a:p>
          <a:endParaRPr lang="it-IT"/>
        </a:p>
      </dgm:t>
    </dgm:pt>
    <dgm:pt modelId="{A3DB54D8-B5B8-4F29-8A26-8E33B9093C3F}" type="pres">
      <dgm:prSet presAssocID="{B52D22AB-B1F0-4B96-8B79-79502BF5CA24}" presName="desTx" presStyleLbl="fgAcc1" presStyleIdx="2" presStyleCnt="3" custScaleX="120376" custScaleY="123100" custLinFactNeighborY="6685">
        <dgm:presLayoutVars>
          <dgm:bulletEnabled val="1"/>
        </dgm:presLayoutVars>
      </dgm:prSet>
      <dgm:spPr/>
      <dgm:t>
        <a:bodyPr/>
        <a:lstStyle/>
        <a:p>
          <a:endParaRPr lang="it-IT"/>
        </a:p>
      </dgm:t>
    </dgm:pt>
  </dgm:ptLst>
  <dgm:cxnLst>
    <dgm:cxn modelId="{A601DAAB-7281-4A9E-AB8F-30B403321634}" type="presOf" srcId="{2571F17A-25EB-4119-86A3-71AB5DAEC9BD}" destId="{14F3512C-C1FF-429C-938B-70547CBCFD9B}" srcOrd="1" destOrd="0" presId="urn:microsoft.com/office/officeart/2005/8/layout/process3"/>
    <dgm:cxn modelId="{123B42F0-235C-4475-A378-BE6A98421DF3}" srcId="{B52D22AB-B1F0-4B96-8B79-79502BF5CA24}" destId="{3C5AFC4F-66F6-4081-A2D2-0EAD322B0BC4}" srcOrd="2" destOrd="0" parTransId="{296E71D1-86C6-488E-A7F3-C9E9CF21CF0F}" sibTransId="{668BEF72-84A9-4099-A23B-9ED755046D27}"/>
    <dgm:cxn modelId="{A35C00E0-EAA8-4585-A1AA-70B2F485257A}" srcId="{41A44068-A758-4E6F-A030-8243E754188F}" destId="{E7EE5A79-FB4A-4401-BE22-9CDF18D1E92B}" srcOrd="1" destOrd="0" parTransId="{CABA4729-ECF1-4437-90FD-B2AA55C28297}" sibTransId="{7599DA0D-35F4-45FC-BD28-FF89851D2321}"/>
    <dgm:cxn modelId="{C6474AC7-6A54-4BF3-8EFC-281D103E08FE}" srcId="{96BAFD8D-663D-44C7-904E-0AE50E43A014}" destId="{23B9FC72-F304-4F48-B1EF-E90D155B7838}" srcOrd="1" destOrd="0" parTransId="{7CFCCD10-2E3C-42DD-9EBB-DD0C049F671D}" sibTransId="{F29C6F6A-E89D-4C89-8650-825641A47C38}"/>
    <dgm:cxn modelId="{180A9F50-798B-40B1-B004-773E84D019F6}" type="presOf" srcId="{E7EE5A79-FB4A-4401-BE22-9CDF18D1E92B}" destId="{919010CB-9BF9-4950-B300-57A6A9DA8C58}" srcOrd="1" destOrd="0" presId="urn:microsoft.com/office/officeart/2005/8/layout/process3"/>
    <dgm:cxn modelId="{736914CD-0ACD-435B-8C3D-4F4954CA8052}" type="presOf" srcId="{31DEF379-860A-478A-83BE-225A3CB2A139}" destId="{07C03E8A-825B-4C77-9D30-E298123C8D54}" srcOrd="0" destOrd="2" presId="urn:microsoft.com/office/officeart/2005/8/layout/process3"/>
    <dgm:cxn modelId="{24A8A9DC-BFFA-4AEA-AC28-378E48F08492}" type="presOf" srcId="{E7FBCD63-13C0-4080-945B-48475D4B83A8}" destId="{A3DB54D8-B5B8-4F29-8A26-8E33B9093C3F}" srcOrd="0" destOrd="1" presId="urn:microsoft.com/office/officeart/2005/8/layout/process3"/>
    <dgm:cxn modelId="{C317CBEA-2B08-48F9-ACC2-E65FA220A81B}" type="presOf" srcId="{E7EE5A79-FB4A-4401-BE22-9CDF18D1E92B}" destId="{B8C0BF45-20D4-4DAD-8E90-725C3B35FEBB}" srcOrd="0" destOrd="0" presId="urn:microsoft.com/office/officeart/2005/8/layout/process3"/>
    <dgm:cxn modelId="{E3F8CCFB-1390-40B1-8164-B7419FD604E3}" type="presOf" srcId="{C736AC99-C3A8-4496-8E5C-733232FB9952}" destId="{99101125-4A88-40F1-96CC-29831D378529}" srcOrd="0" destOrd="0" presId="urn:microsoft.com/office/officeart/2005/8/layout/process3"/>
    <dgm:cxn modelId="{0D03D2BD-BA55-476E-AA01-13B75CAD578C}" srcId="{E7EE5A79-FB4A-4401-BE22-9CDF18D1E92B}" destId="{C736AC99-C3A8-4496-8E5C-733232FB9952}" srcOrd="0" destOrd="0" parTransId="{18794B7C-EE73-428A-8667-7507FC8029DA}" sibTransId="{1D25C8A0-861C-4C01-A3A6-88A29B31F56A}"/>
    <dgm:cxn modelId="{F21336DF-C87C-4474-A4E3-F0DBFD6522C7}" type="presOf" srcId="{96BAFD8D-663D-44C7-904E-0AE50E43A014}" destId="{B8E7797D-15A8-4FFB-832F-F88802AADDDC}" srcOrd="0" destOrd="0" presId="urn:microsoft.com/office/officeart/2005/8/layout/process3"/>
    <dgm:cxn modelId="{9D39749A-F5DC-40DD-9D68-8A92D258EF85}" type="presOf" srcId="{7599DA0D-35F4-45FC-BD28-FF89851D2321}" destId="{262D036C-0A85-4C1B-8AF6-5468E490FB65}" srcOrd="0" destOrd="0" presId="urn:microsoft.com/office/officeart/2005/8/layout/process3"/>
    <dgm:cxn modelId="{16DF27C9-3C9D-4C3C-A157-372E6706FFA5}" srcId="{41A44068-A758-4E6F-A030-8243E754188F}" destId="{96BAFD8D-663D-44C7-904E-0AE50E43A014}" srcOrd="0" destOrd="0" parTransId="{38355590-0FEC-4021-8DE6-107CCC0C2DCD}" sibTransId="{2571F17A-25EB-4119-86A3-71AB5DAEC9BD}"/>
    <dgm:cxn modelId="{9A48C75F-C484-40B2-8E5F-2EBCB01BD098}" type="presOf" srcId="{1001833C-B3CF-47A5-AAAA-680BBD6DB98B}" destId="{A3DB54D8-B5B8-4F29-8A26-8E33B9093C3F}" srcOrd="0" destOrd="0" presId="urn:microsoft.com/office/officeart/2005/8/layout/process3"/>
    <dgm:cxn modelId="{6DE744DE-8157-402F-80EA-1F8B6DB2D835}" srcId="{96BAFD8D-663D-44C7-904E-0AE50E43A014}" destId="{31DEF379-860A-478A-83BE-225A3CB2A139}" srcOrd="2" destOrd="0" parTransId="{5756A3B5-9088-4CCB-B504-2CC55D3FB7CD}" sibTransId="{04B7B88A-0A6A-4383-8228-469E3FA5F612}"/>
    <dgm:cxn modelId="{03EB278B-B34A-479F-B75D-9084D8422AB3}" type="presOf" srcId="{7599DA0D-35F4-45FC-BD28-FF89851D2321}" destId="{39DA48EF-FC71-49D7-8FF3-717087550B0E}" srcOrd="1" destOrd="0" presId="urn:microsoft.com/office/officeart/2005/8/layout/process3"/>
    <dgm:cxn modelId="{DB54DCD5-C04F-40E8-BC6F-1C8FADF5BA52}" type="presOf" srcId="{3C5AFC4F-66F6-4081-A2D2-0EAD322B0BC4}" destId="{A3DB54D8-B5B8-4F29-8A26-8E33B9093C3F}" srcOrd="0" destOrd="2" presId="urn:microsoft.com/office/officeart/2005/8/layout/process3"/>
    <dgm:cxn modelId="{50D5FE3A-FAA1-4464-9B8B-7BD5C49F8CFB}" type="presOf" srcId="{41A44068-A758-4E6F-A030-8243E754188F}" destId="{D13853CE-5397-4104-8B89-81E145128229}" srcOrd="0" destOrd="0" presId="urn:microsoft.com/office/officeart/2005/8/layout/process3"/>
    <dgm:cxn modelId="{91908498-B678-459C-B20B-E02AC1CCA075}" type="presOf" srcId="{40468B1D-0F4F-4D75-A00E-DAC6C235766F}" destId="{07C03E8A-825B-4C77-9D30-E298123C8D54}" srcOrd="0" destOrd="0" presId="urn:microsoft.com/office/officeart/2005/8/layout/process3"/>
    <dgm:cxn modelId="{5F3F4658-5920-4B79-8529-ACC39119CE3C}" srcId="{41A44068-A758-4E6F-A030-8243E754188F}" destId="{B52D22AB-B1F0-4B96-8B79-79502BF5CA24}" srcOrd="2" destOrd="0" parTransId="{7FA048EA-4DF6-4389-830D-515B12FE80FE}" sibTransId="{A9562B44-AA32-4F70-8E1E-2FBDA42DA1C0}"/>
    <dgm:cxn modelId="{12FFE04C-27C2-4A9B-85B9-F5ABC03E9C3F}" type="presOf" srcId="{23B9FC72-F304-4F48-B1EF-E90D155B7838}" destId="{07C03E8A-825B-4C77-9D30-E298123C8D54}" srcOrd="0" destOrd="1" presId="urn:microsoft.com/office/officeart/2005/8/layout/process3"/>
    <dgm:cxn modelId="{057D6803-6EB1-432D-8CB3-E0FB4F54F4C3}" type="presOf" srcId="{96BAFD8D-663D-44C7-904E-0AE50E43A014}" destId="{713F0748-D344-466A-865C-BAE76C34C5F9}" srcOrd="1" destOrd="0" presId="urn:microsoft.com/office/officeart/2005/8/layout/process3"/>
    <dgm:cxn modelId="{E8A4E012-AD26-44A0-8733-2FBD7EB852F8}" type="presOf" srcId="{B52D22AB-B1F0-4B96-8B79-79502BF5CA24}" destId="{2BED80C9-3D4C-4CB9-B565-136BC88B8AD2}" srcOrd="1" destOrd="0" presId="urn:microsoft.com/office/officeart/2005/8/layout/process3"/>
    <dgm:cxn modelId="{36C0C24B-A356-466A-A6BB-6645A3163D9A}" type="presOf" srcId="{B52D22AB-B1F0-4B96-8B79-79502BF5CA24}" destId="{A6ABFE19-E006-4517-BF10-4EEEDEFB8128}" srcOrd="0" destOrd="0" presId="urn:microsoft.com/office/officeart/2005/8/layout/process3"/>
    <dgm:cxn modelId="{72606E78-76FC-4907-9DAC-16FBDD21D63A}" srcId="{B52D22AB-B1F0-4B96-8B79-79502BF5CA24}" destId="{E7FBCD63-13C0-4080-945B-48475D4B83A8}" srcOrd="1" destOrd="0" parTransId="{FE5686A5-B7C7-4471-A7D8-941DF1055084}" sibTransId="{4763F9DD-CA84-40BD-AE6C-2DE27604D43E}"/>
    <dgm:cxn modelId="{096196EC-6142-4498-B7A0-D13EB1167C9F}" srcId="{96BAFD8D-663D-44C7-904E-0AE50E43A014}" destId="{40468B1D-0F4F-4D75-A00E-DAC6C235766F}" srcOrd="0" destOrd="0" parTransId="{5360C719-2659-4CD3-98FB-CF26B689B5E5}" sibTransId="{FD0729FF-D65E-4993-AF70-20419208974B}"/>
    <dgm:cxn modelId="{92F1EDB1-67C2-4702-B0C7-B7FDA435B2A4}" type="presOf" srcId="{2571F17A-25EB-4119-86A3-71AB5DAEC9BD}" destId="{09EA9257-2788-481C-83F8-768E638904F7}" srcOrd="0" destOrd="0" presId="urn:microsoft.com/office/officeart/2005/8/layout/process3"/>
    <dgm:cxn modelId="{0DE10965-3062-4292-9CB4-4C5EE2139F9B}" srcId="{B52D22AB-B1F0-4B96-8B79-79502BF5CA24}" destId="{1001833C-B3CF-47A5-AAAA-680BBD6DB98B}" srcOrd="0" destOrd="0" parTransId="{14C62B91-787F-4363-9139-62C495799709}" sibTransId="{9AA6FAB6-BD4B-4706-BC7C-B06C44EC8489}"/>
    <dgm:cxn modelId="{150B513D-713E-4E0F-9A8E-454DAD020A6B}" type="presParOf" srcId="{D13853CE-5397-4104-8B89-81E145128229}" destId="{2B6221E4-7E3F-42FC-B633-6F2321791812}" srcOrd="0" destOrd="0" presId="urn:microsoft.com/office/officeart/2005/8/layout/process3"/>
    <dgm:cxn modelId="{F0E46D83-5B4A-4AE8-96C3-68EA1107E8E5}" type="presParOf" srcId="{2B6221E4-7E3F-42FC-B633-6F2321791812}" destId="{B8E7797D-15A8-4FFB-832F-F88802AADDDC}" srcOrd="0" destOrd="0" presId="urn:microsoft.com/office/officeart/2005/8/layout/process3"/>
    <dgm:cxn modelId="{E340A33C-B193-404E-B3F3-7F192DC4DF6B}" type="presParOf" srcId="{2B6221E4-7E3F-42FC-B633-6F2321791812}" destId="{713F0748-D344-466A-865C-BAE76C34C5F9}" srcOrd="1" destOrd="0" presId="urn:microsoft.com/office/officeart/2005/8/layout/process3"/>
    <dgm:cxn modelId="{2B74B4F7-A6C4-4650-93FB-779DB6C7ECCF}" type="presParOf" srcId="{2B6221E4-7E3F-42FC-B633-6F2321791812}" destId="{07C03E8A-825B-4C77-9D30-E298123C8D54}" srcOrd="2" destOrd="0" presId="urn:microsoft.com/office/officeart/2005/8/layout/process3"/>
    <dgm:cxn modelId="{AFFC6D00-6D2D-470B-ACA9-9CE0532A3DFB}" type="presParOf" srcId="{D13853CE-5397-4104-8B89-81E145128229}" destId="{09EA9257-2788-481C-83F8-768E638904F7}" srcOrd="1" destOrd="0" presId="urn:microsoft.com/office/officeart/2005/8/layout/process3"/>
    <dgm:cxn modelId="{3119DB58-69FE-403C-84B3-EEA6D1FF7321}" type="presParOf" srcId="{09EA9257-2788-481C-83F8-768E638904F7}" destId="{14F3512C-C1FF-429C-938B-70547CBCFD9B}" srcOrd="0" destOrd="0" presId="urn:microsoft.com/office/officeart/2005/8/layout/process3"/>
    <dgm:cxn modelId="{AFAB0728-2026-4200-B9B2-360DB7D1BF7A}" type="presParOf" srcId="{D13853CE-5397-4104-8B89-81E145128229}" destId="{0D154DA9-ABB2-4551-972C-F621AAE94386}" srcOrd="2" destOrd="0" presId="urn:microsoft.com/office/officeart/2005/8/layout/process3"/>
    <dgm:cxn modelId="{72351018-15F6-4E9D-ADFB-0FC7FE1DD59C}" type="presParOf" srcId="{0D154DA9-ABB2-4551-972C-F621AAE94386}" destId="{B8C0BF45-20D4-4DAD-8E90-725C3B35FEBB}" srcOrd="0" destOrd="0" presId="urn:microsoft.com/office/officeart/2005/8/layout/process3"/>
    <dgm:cxn modelId="{1F42DDBE-534B-4F9E-8B10-6639C08F73AC}" type="presParOf" srcId="{0D154DA9-ABB2-4551-972C-F621AAE94386}" destId="{919010CB-9BF9-4950-B300-57A6A9DA8C58}" srcOrd="1" destOrd="0" presId="urn:microsoft.com/office/officeart/2005/8/layout/process3"/>
    <dgm:cxn modelId="{38263C93-E4BC-44F5-8D20-8FE696EE55CC}" type="presParOf" srcId="{0D154DA9-ABB2-4551-972C-F621AAE94386}" destId="{99101125-4A88-40F1-96CC-29831D378529}" srcOrd="2" destOrd="0" presId="urn:microsoft.com/office/officeart/2005/8/layout/process3"/>
    <dgm:cxn modelId="{8996C1F0-07CC-49CF-A283-CA429E1DB85E}" type="presParOf" srcId="{D13853CE-5397-4104-8B89-81E145128229}" destId="{262D036C-0A85-4C1B-8AF6-5468E490FB65}" srcOrd="3" destOrd="0" presId="urn:microsoft.com/office/officeart/2005/8/layout/process3"/>
    <dgm:cxn modelId="{F36FC5E6-7499-4C90-A0D9-10A509808E83}" type="presParOf" srcId="{262D036C-0A85-4C1B-8AF6-5468E490FB65}" destId="{39DA48EF-FC71-49D7-8FF3-717087550B0E}" srcOrd="0" destOrd="0" presId="urn:microsoft.com/office/officeart/2005/8/layout/process3"/>
    <dgm:cxn modelId="{F39A0562-C59B-49EA-8713-9747D898668C}" type="presParOf" srcId="{D13853CE-5397-4104-8B89-81E145128229}" destId="{AA30A5FC-5919-44A1-B16D-EEFEC4386ABD}" srcOrd="4" destOrd="0" presId="urn:microsoft.com/office/officeart/2005/8/layout/process3"/>
    <dgm:cxn modelId="{6B62D097-DE64-4108-B35C-D54A02CD7F94}" type="presParOf" srcId="{AA30A5FC-5919-44A1-B16D-EEFEC4386ABD}" destId="{A6ABFE19-E006-4517-BF10-4EEEDEFB8128}" srcOrd="0" destOrd="0" presId="urn:microsoft.com/office/officeart/2005/8/layout/process3"/>
    <dgm:cxn modelId="{AD4FBFAA-92C2-4641-90DA-4DF9EA6D3CEC}" type="presParOf" srcId="{AA30A5FC-5919-44A1-B16D-EEFEC4386ABD}" destId="{2BED80C9-3D4C-4CB9-B565-136BC88B8AD2}" srcOrd="1" destOrd="0" presId="urn:microsoft.com/office/officeart/2005/8/layout/process3"/>
    <dgm:cxn modelId="{532DF2C9-52AB-48B2-A12E-D40384109ACA}" type="presParOf" srcId="{AA30A5FC-5919-44A1-B16D-EEFEC4386ABD}" destId="{A3DB54D8-B5B8-4F29-8A26-8E33B9093C3F}" srcOrd="2" destOrd="0" presId="urn:microsoft.com/office/officeart/2005/8/layout/process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961A7C4-B9E9-47AC-A151-D4D1B8575DCB}" type="doc">
      <dgm:prSet loTypeId="urn:microsoft.com/office/officeart/2005/8/layout/list1" loCatId="list" qsTypeId="urn:microsoft.com/office/officeart/2005/8/quickstyle/3d2" qsCatId="3D" csTypeId="urn:microsoft.com/office/officeart/2005/8/colors/accent0_3" csCatId="mainScheme" phldr="1"/>
      <dgm:spPr/>
      <dgm:t>
        <a:bodyPr/>
        <a:lstStyle/>
        <a:p>
          <a:endParaRPr lang="it-IT"/>
        </a:p>
      </dgm:t>
    </dgm:pt>
    <dgm:pt modelId="{A43B40F8-D31D-4827-9EEB-512DECB10C64}">
      <dgm:prSet/>
      <dgm:spPr/>
      <dgm:t>
        <a:bodyPr/>
        <a:lstStyle/>
        <a:p>
          <a:r>
            <a:rPr lang="it-IT" smtClean="0">
              <a:effectLst/>
            </a:rPr>
            <a:t>Art. 135. Competenze e giurisdizione :</a:t>
          </a:r>
          <a:endParaRPr lang="it-IT" dirty="0">
            <a:effectLst/>
          </a:endParaRPr>
        </a:p>
      </dgm:t>
    </dgm:pt>
    <dgm:pt modelId="{4512CDDA-877D-4FF9-9FD0-F597DC6EC0BA}" type="parTrans" cxnId="{7967F71A-723D-4409-AEEB-B7D12CCD2463}">
      <dgm:prSet/>
      <dgm:spPr/>
      <dgm:t>
        <a:bodyPr/>
        <a:lstStyle/>
        <a:p>
          <a:endParaRPr lang="it-IT">
            <a:effectLst/>
          </a:endParaRPr>
        </a:p>
      </dgm:t>
    </dgm:pt>
    <dgm:pt modelId="{B6E1F9F9-B857-45E9-BAB1-2AE5AA9B2BBF}" type="sibTrans" cxnId="{7967F71A-723D-4409-AEEB-B7D12CCD2463}">
      <dgm:prSet/>
      <dgm:spPr/>
      <dgm:t>
        <a:bodyPr/>
        <a:lstStyle/>
        <a:p>
          <a:endParaRPr lang="it-IT">
            <a:effectLst/>
          </a:endParaRPr>
        </a:p>
      </dgm:t>
    </dgm:pt>
    <dgm:pt modelId="{68239D90-8996-4B80-B6DE-7B80F3AFBE42}">
      <dgm:prSet/>
      <dgm:spPr/>
      <dgm:t>
        <a:bodyPr/>
        <a:lstStyle/>
        <a:p>
          <a:pPr algn="just"/>
          <a:r>
            <a:rPr lang="it-IT" i="1" smtClean="0">
              <a:effectLst/>
            </a:rPr>
            <a:t>“(Omissis ). Il Corpo delle Capitanerie di Porto – Guardia Costiera provvede alla sorveglianza e all’accertamento degli illeciti quando dagli stessi possano derivare danni o situazioni di pericolo per l’ambiente marino e costiero” </a:t>
          </a:r>
          <a:endParaRPr lang="it-IT" i="1" dirty="0">
            <a:effectLst/>
          </a:endParaRPr>
        </a:p>
      </dgm:t>
    </dgm:pt>
    <dgm:pt modelId="{E4533896-5FD1-46D6-BA41-74A1C8B2668B}" type="parTrans" cxnId="{61DA083A-0692-4E07-9BA9-EDED2138FDFD}">
      <dgm:prSet/>
      <dgm:spPr/>
      <dgm:t>
        <a:bodyPr/>
        <a:lstStyle/>
        <a:p>
          <a:endParaRPr lang="it-IT">
            <a:effectLst/>
          </a:endParaRPr>
        </a:p>
      </dgm:t>
    </dgm:pt>
    <dgm:pt modelId="{7975A8B7-0F45-4516-A0F0-DC42E4D06054}" type="sibTrans" cxnId="{61DA083A-0692-4E07-9BA9-EDED2138FDFD}">
      <dgm:prSet/>
      <dgm:spPr/>
      <dgm:t>
        <a:bodyPr/>
        <a:lstStyle/>
        <a:p>
          <a:endParaRPr lang="it-IT">
            <a:effectLst/>
          </a:endParaRPr>
        </a:p>
      </dgm:t>
    </dgm:pt>
    <dgm:pt modelId="{05A79D10-4520-48CC-A6C4-BAF716C7519E}">
      <dgm:prSet/>
      <dgm:spPr/>
      <dgm:t>
        <a:bodyPr/>
        <a:lstStyle/>
        <a:p>
          <a:r>
            <a:rPr lang="it-IT" smtClean="0">
              <a:effectLst/>
            </a:rPr>
            <a:t>Art. 195 – Competenze dello Stato: </a:t>
          </a:r>
          <a:endParaRPr lang="it-IT" i="1" dirty="0">
            <a:effectLst/>
          </a:endParaRPr>
        </a:p>
      </dgm:t>
    </dgm:pt>
    <dgm:pt modelId="{E4E1F3CB-27D0-457A-814F-4F68F23CDC14}" type="parTrans" cxnId="{3BCCDEA7-C8D7-45AE-935A-CF75F11CD6DF}">
      <dgm:prSet/>
      <dgm:spPr/>
      <dgm:t>
        <a:bodyPr/>
        <a:lstStyle/>
        <a:p>
          <a:endParaRPr lang="it-IT">
            <a:effectLst/>
          </a:endParaRPr>
        </a:p>
      </dgm:t>
    </dgm:pt>
    <dgm:pt modelId="{105C7508-5562-4F90-A750-45CFC553DB58}" type="sibTrans" cxnId="{3BCCDEA7-C8D7-45AE-935A-CF75F11CD6DF}">
      <dgm:prSet/>
      <dgm:spPr/>
      <dgm:t>
        <a:bodyPr/>
        <a:lstStyle/>
        <a:p>
          <a:endParaRPr lang="it-IT">
            <a:effectLst/>
          </a:endParaRPr>
        </a:p>
      </dgm:t>
    </dgm:pt>
    <dgm:pt modelId="{544B20A7-E156-4C44-B519-5AA0E8EAA10C}">
      <dgm:prSet/>
      <dgm:spPr/>
      <dgm:t>
        <a:bodyPr/>
        <a:lstStyle/>
        <a:p>
          <a:pPr algn="just"/>
          <a:r>
            <a:rPr lang="it-IT" i="1" dirty="0" smtClean="0">
              <a:effectLst/>
            </a:rPr>
            <a:t>“( Omissis ) ai fini della sorveglianza e dell’accertamento degli illeciti in violazione della normativa in materia di rifiuti nonché della repressione dei traffici illeciti e degli smaltimenti illegali dei rifiuti provvedono il Comando carabinieri tutela dell’ambiente (</a:t>
          </a:r>
          <a:r>
            <a:rPr lang="it-IT" i="1" dirty="0" err="1" smtClean="0">
              <a:effectLst/>
            </a:rPr>
            <a:t>C.C.T.A.</a:t>
          </a:r>
          <a:r>
            <a:rPr lang="it-IT" i="1" dirty="0" smtClean="0">
              <a:effectLst/>
            </a:rPr>
            <a:t>) e il Corpo delle Capitanerie di porto”</a:t>
          </a:r>
          <a:endParaRPr lang="it-IT" i="1" dirty="0">
            <a:effectLst/>
          </a:endParaRPr>
        </a:p>
      </dgm:t>
    </dgm:pt>
    <dgm:pt modelId="{7F09E87E-80B4-4138-ABFB-66244B6865C2}" type="parTrans" cxnId="{AA188DA0-9C9D-4E41-B40A-D97570F90503}">
      <dgm:prSet/>
      <dgm:spPr/>
      <dgm:t>
        <a:bodyPr/>
        <a:lstStyle/>
        <a:p>
          <a:endParaRPr lang="it-IT">
            <a:effectLst/>
          </a:endParaRPr>
        </a:p>
      </dgm:t>
    </dgm:pt>
    <dgm:pt modelId="{B550CE66-A60F-4543-85BB-1A49DA165B1C}" type="sibTrans" cxnId="{AA188DA0-9C9D-4E41-B40A-D97570F90503}">
      <dgm:prSet/>
      <dgm:spPr/>
      <dgm:t>
        <a:bodyPr/>
        <a:lstStyle/>
        <a:p>
          <a:endParaRPr lang="it-IT">
            <a:effectLst/>
          </a:endParaRPr>
        </a:p>
      </dgm:t>
    </dgm:pt>
    <dgm:pt modelId="{A70CE845-C4C4-46C4-8AC4-95606F3EF0BA}" type="pres">
      <dgm:prSet presAssocID="{1961A7C4-B9E9-47AC-A151-D4D1B8575DCB}" presName="linear" presStyleCnt="0">
        <dgm:presLayoutVars>
          <dgm:dir/>
          <dgm:animLvl val="lvl"/>
          <dgm:resizeHandles val="exact"/>
        </dgm:presLayoutVars>
      </dgm:prSet>
      <dgm:spPr/>
      <dgm:t>
        <a:bodyPr/>
        <a:lstStyle/>
        <a:p>
          <a:endParaRPr lang="it-IT"/>
        </a:p>
      </dgm:t>
    </dgm:pt>
    <dgm:pt modelId="{E352CE9F-3F90-479D-9CE1-A4522EF4BB8E}" type="pres">
      <dgm:prSet presAssocID="{A43B40F8-D31D-4827-9EEB-512DECB10C64}" presName="parentLin" presStyleCnt="0"/>
      <dgm:spPr/>
    </dgm:pt>
    <dgm:pt modelId="{399689E2-FA21-48A9-9554-2DAFDD6CCF45}" type="pres">
      <dgm:prSet presAssocID="{A43B40F8-D31D-4827-9EEB-512DECB10C64}" presName="parentLeftMargin" presStyleLbl="node1" presStyleIdx="0" presStyleCnt="2"/>
      <dgm:spPr/>
      <dgm:t>
        <a:bodyPr/>
        <a:lstStyle/>
        <a:p>
          <a:endParaRPr lang="it-IT"/>
        </a:p>
      </dgm:t>
    </dgm:pt>
    <dgm:pt modelId="{AA5C9C59-B5B0-4AE4-BC32-1262139D8EE7}" type="pres">
      <dgm:prSet presAssocID="{A43B40F8-D31D-4827-9EEB-512DECB10C64}" presName="parentText" presStyleLbl="node1" presStyleIdx="0" presStyleCnt="2">
        <dgm:presLayoutVars>
          <dgm:chMax val="0"/>
          <dgm:bulletEnabled val="1"/>
        </dgm:presLayoutVars>
      </dgm:prSet>
      <dgm:spPr/>
      <dgm:t>
        <a:bodyPr/>
        <a:lstStyle/>
        <a:p>
          <a:endParaRPr lang="it-IT"/>
        </a:p>
      </dgm:t>
    </dgm:pt>
    <dgm:pt modelId="{8EBC0DBE-477C-44FA-B8D1-070BC5DED74D}" type="pres">
      <dgm:prSet presAssocID="{A43B40F8-D31D-4827-9EEB-512DECB10C64}" presName="negativeSpace" presStyleCnt="0"/>
      <dgm:spPr/>
    </dgm:pt>
    <dgm:pt modelId="{E7C2BD48-713C-4579-A2B5-93546E956846}" type="pres">
      <dgm:prSet presAssocID="{A43B40F8-D31D-4827-9EEB-512DECB10C64}" presName="childText" presStyleLbl="conFgAcc1" presStyleIdx="0" presStyleCnt="2">
        <dgm:presLayoutVars>
          <dgm:bulletEnabled val="1"/>
        </dgm:presLayoutVars>
      </dgm:prSet>
      <dgm:spPr/>
      <dgm:t>
        <a:bodyPr/>
        <a:lstStyle/>
        <a:p>
          <a:endParaRPr lang="it-IT"/>
        </a:p>
      </dgm:t>
    </dgm:pt>
    <dgm:pt modelId="{349FDC99-D6FD-4EBC-9B28-7E688C100DF0}" type="pres">
      <dgm:prSet presAssocID="{B6E1F9F9-B857-45E9-BAB1-2AE5AA9B2BBF}" presName="spaceBetweenRectangles" presStyleCnt="0"/>
      <dgm:spPr/>
    </dgm:pt>
    <dgm:pt modelId="{8D51AEDC-0888-4015-A4F8-CEC71A7616E5}" type="pres">
      <dgm:prSet presAssocID="{05A79D10-4520-48CC-A6C4-BAF716C7519E}" presName="parentLin" presStyleCnt="0"/>
      <dgm:spPr/>
    </dgm:pt>
    <dgm:pt modelId="{4583E423-E52A-4CED-96F5-290CACB0FFE1}" type="pres">
      <dgm:prSet presAssocID="{05A79D10-4520-48CC-A6C4-BAF716C7519E}" presName="parentLeftMargin" presStyleLbl="node1" presStyleIdx="0" presStyleCnt="2"/>
      <dgm:spPr/>
      <dgm:t>
        <a:bodyPr/>
        <a:lstStyle/>
        <a:p>
          <a:endParaRPr lang="it-IT"/>
        </a:p>
      </dgm:t>
    </dgm:pt>
    <dgm:pt modelId="{9709B937-7A14-41F2-B317-4D4E86D880A8}" type="pres">
      <dgm:prSet presAssocID="{05A79D10-4520-48CC-A6C4-BAF716C7519E}" presName="parentText" presStyleLbl="node1" presStyleIdx="1" presStyleCnt="2">
        <dgm:presLayoutVars>
          <dgm:chMax val="0"/>
          <dgm:bulletEnabled val="1"/>
        </dgm:presLayoutVars>
      </dgm:prSet>
      <dgm:spPr/>
      <dgm:t>
        <a:bodyPr/>
        <a:lstStyle/>
        <a:p>
          <a:endParaRPr lang="it-IT"/>
        </a:p>
      </dgm:t>
    </dgm:pt>
    <dgm:pt modelId="{4DD1A179-FEF7-488B-ABAC-C6A363F0961E}" type="pres">
      <dgm:prSet presAssocID="{05A79D10-4520-48CC-A6C4-BAF716C7519E}" presName="negativeSpace" presStyleCnt="0"/>
      <dgm:spPr/>
    </dgm:pt>
    <dgm:pt modelId="{AD6067FE-727B-44B5-B1BC-A7976390AC48}" type="pres">
      <dgm:prSet presAssocID="{05A79D10-4520-48CC-A6C4-BAF716C7519E}" presName="childText" presStyleLbl="conFgAcc1" presStyleIdx="1" presStyleCnt="2">
        <dgm:presLayoutVars>
          <dgm:bulletEnabled val="1"/>
        </dgm:presLayoutVars>
      </dgm:prSet>
      <dgm:spPr/>
      <dgm:t>
        <a:bodyPr/>
        <a:lstStyle/>
        <a:p>
          <a:endParaRPr lang="it-IT"/>
        </a:p>
      </dgm:t>
    </dgm:pt>
  </dgm:ptLst>
  <dgm:cxnLst>
    <dgm:cxn modelId="{0675CBC9-FA13-49D2-B8F1-572E69A309E2}" type="presOf" srcId="{544B20A7-E156-4C44-B519-5AA0E8EAA10C}" destId="{AD6067FE-727B-44B5-B1BC-A7976390AC48}" srcOrd="0" destOrd="0" presId="urn:microsoft.com/office/officeart/2005/8/layout/list1"/>
    <dgm:cxn modelId="{165A448F-E2D0-4AF8-98B8-18D44C3295B0}" type="presOf" srcId="{1961A7C4-B9E9-47AC-A151-D4D1B8575DCB}" destId="{A70CE845-C4C4-46C4-8AC4-95606F3EF0BA}" srcOrd="0" destOrd="0" presId="urn:microsoft.com/office/officeart/2005/8/layout/list1"/>
    <dgm:cxn modelId="{3BCCDEA7-C8D7-45AE-935A-CF75F11CD6DF}" srcId="{1961A7C4-B9E9-47AC-A151-D4D1B8575DCB}" destId="{05A79D10-4520-48CC-A6C4-BAF716C7519E}" srcOrd="1" destOrd="0" parTransId="{E4E1F3CB-27D0-457A-814F-4F68F23CDC14}" sibTransId="{105C7508-5562-4F90-A750-45CFC553DB58}"/>
    <dgm:cxn modelId="{AA188DA0-9C9D-4E41-B40A-D97570F90503}" srcId="{05A79D10-4520-48CC-A6C4-BAF716C7519E}" destId="{544B20A7-E156-4C44-B519-5AA0E8EAA10C}" srcOrd="0" destOrd="0" parTransId="{7F09E87E-80B4-4138-ABFB-66244B6865C2}" sibTransId="{B550CE66-A60F-4543-85BB-1A49DA165B1C}"/>
    <dgm:cxn modelId="{93BF1AF7-1E4C-43CF-8C16-EA6224FE8603}" type="presOf" srcId="{68239D90-8996-4B80-B6DE-7B80F3AFBE42}" destId="{E7C2BD48-713C-4579-A2B5-93546E956846}" srcOrd="0" destOrd="0" presId="urn:microsoft.com/office/officeart/2005/8/layout/list1"/>
    <dgm:cxn modelId="{7967F71A-723D-4409-AEEB-B7D12CCD2463}" srcId="{1961A7C4-B9E9-47AC-A151-D4D1B8575DCB}" destId="{A43B40F8-D31D-4827-9EEB-512DECB10C64}" srcOrd="0" destOrd="0" parTransId="{4512CDDA-877D-4FF9-9FD0-F597DC6EC0BA}" sibTransId="{B6E1F9F9-B857-45E9-BAB1-2AE5AA9B2BBF}"/>
    <dgm:cxn modelId="{BBF78127-6DEA-4100-BCC0-0DD70E6A6154}" type="presOf" srcId="{A43B40F8-D31D-4827-9EEB-512DECB10C64}" destId="{399689E2-FA21-48A9-9554-2DAFDD6CCF45}" srcOrd="0" destOrd="0" presId="urn:microsoft.com/office/officeart/2005/8/layout/list1"/>
    <dgm:cxn modelId="{61DA083A-0692-4E07-9BA9-EDED2138FDFD}" srcId="{A43B40F8-D31D-4827-9EEB-512DECB10C64}" destId="{68239D90-8996-4B80-B6DE-7B80F3AFBE42}" srcOrd="0" destOrd="0" parTransId="{E4533896-5FD1-46D6-BA41-74A1C8B2668B}" sibTransId="{7975A8B7-0F45-4516-A0F0-DC42E4D06054}"/>
    <dgm:cxn modelId="{68E61D87-1B1E-4D19-B107-C691483FA487}" type="presOf" srcId="{05A79D10-4520-48CC-A6C4-BAF716C7519E}" destId="{9709B937-7A14-41F2-B317-4D4E86D880A8}" srcOrd="1" destOrd="0" presId="urn:microsoft.com/office/officeart/2005/8/layout/list1"/>
    <dgm:cxn modelId="{C21DDD41-31D2-4E7A-8BAA-5CE8CBA91890}" type="presOf" srcId="{05A79D10-4520-48CC-A6C4-BAF716C7519E}" destId="{4583E423-E52A-4CED-96F5-290CACB0FFE1}" srcOrd="0" destOrd="0" presId="urn:microsoft.com/office/officeart/2005/8/layout/list1"/>
    <dgm:cxn modelId="{A1107AAF-6767-4DF5-8876-2D3EEF4F2B4B}" type="presOf" srcId="{A43B40F8-D31D-4827-9EEB-512DECB10C64}" destId="{AA5C9C59-B5B0-4AE4-BC32-1262139D8EE7}" srcOrd="1" destOrd="0" presId="urn:microsoft.com/office/officeart/2005/8/layout/list1"/>
    <dgm:cxn modelId="{DF870E02-7A43-4791-9444-5A2D0C6AE457}" type="presParOf" srcId="{A70CE845-C4C4-46C4-8AC4-95606F3EF0BA}" destId="{E352CE9F-3F90-479D-9CE1-A4522EF4BB8E}" srcOrd="0" destOrd="0" presId="urn:microsoft.com/office/officeart/2005/8/layout/list1"/>
    <dgm:cxn modelId="{1AC81A3F-106B-471C-B4A4-F640B6395040}" type="presParOf" srcId="{E352CE9F-3F90-479D-9CE1-A4522EF4BB8E}" destId="{399689E2-FA21-48A9-9554-2DAFDD6CCF45}" srcOrd="0" destOrd="0" presId="urn:microsoft.com/office/officeart/2005/8/layout/list1"/>
    <dgm:cxn modelId="{21249600-6A91-4A27-AF79-ED22135578B4}" type="presParOf" srcId="{E352CE9F-3F90-479D-9CE1-A4522EF4BB8E}" destId="{AA5C9C59-B5B0-4AE4-BC32-1262139D8EE7}" srcOrd="1" destOrd="0" presId="urn:microsoft.com/office/officeart/2005/8/layout/list1"/>
    <dgm:cxn modelId="{C16ADAA3-D088-41BD-BD75-9A84B3FA52B4}" type="presParOf" srcId="{A70CE845-C4C4-46C4-8AC4-95606F3EF0BA}" destId="{8EBC0DBE-477C-44FA-B8D1-070BC5DED74D}" srcOrd="1" destOrd="0" presId="urn:microsoft.com/office/officeart/2005/8/layout/list1"/>
    <dgm:cxn modelId="{196BB099-704F-4D4F-8A27-0B8CEDEA9244}" type="presParOf" srcId="{A70CE845-C4C4-46C4-8AC4-95606F3EF0BA}" destId="{E7C2BD48-713C-4579-A2B5-93546E956846}" srcOrd="2" destOrd="0" presId="urn:microsoft.com/office/officeart/2005/8/layout/list1"/>
    <dgm:cxn modelId="{952D55DD-70BD-4D40-AEFC-9C490216500A}" type="presParOf" srcId="{A70CE845-C4C4-46C4-8AC4-95606F3EF0BA}" destId="{349FDC99-D6FD-4EBC-9B28-7E688C100DF0}" srcOrd="3" destOrd="0" presId="urn:microsoft.com/office/officeart/2005/8/layout/list1"/>
    <dgm:cxn modelId="{10D770F3-07BD-4956-84BD-7E370464330F}" type="presParOf" srcId="{A70CE845-C4C4-46C4-8AC4-95606F3EF0BA}" destId="{8D51AEDC-0888-4015-A4F8-CEC71A7616E5}" srcOrd="4" destOrd="0" presId="urn:microsoft.com/office/officeart/2005/8/layout/list1"/>
    <dgm:cxn modelId="{6C80BDD1-EB5E-41AC-8F6D-E036A5F89CC2}" type="presParOf" srcId="{8D51AEDC-0888-4015-A4F8-CEC71A7616E5}" destId="{4583E423-E52A-4CED-96F5-290CACB0FFE1}" srcOrd="0" destOrd="0" presId="urn:microsoft.com/office/officeart/2005/8/layout/list1"/>
    <dgm:cxn modelId="{8D1209F3-B095-4D8D-A351-39C1D38EAB9B}" type="presParOf" srcId="{8D51AEDC-0888-4015-A4F8-CEC71A7616E5}" destId="{9709B937-7A14-41F2-B317-4D4E86D880A8}" srcOrd="1" destOrd="0" presId="urn:microsoft.com/office/officeart/2005/8/layout/list1"/>
    <dgm:cxn modelId="{D85A8AC6-02BC-481F-BA07-1BB45E2C5265}" type="presParOf" srcId="{A70CE845-C4C4-46C4-8AC4-95606F3EF0BA}" destId="{4DD1A179-FEF7-488B-ABAC-C6A363F0961E}" srcOrd="5" destOrd="0" presId="urn:microsoft.com/office/officeart/2005/8/layout/list1"/>
    <dgm:cxn modelId="{30DF3A1E-1C68-43CF-9EAA-4E8D555F33A2}" type="presParOf" srcId="{A70CE845-C4C4-46C4-8AC4-95606F3EF0BA}" destId="{AD6067FE-727B-44B5-B1BC-A7976390AC48}" srcOrd="6" destOrd="0" presId="urn:microsoft.com/office/officeart/2005/8/layout/list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A1D47F1-37C6-4C88-B25C-9FA44B16D0D4}" type="doc">
      <dgm:prSet loTypeId="urn:microsoft.com/office/officeart/2005/8/layout/list1" loCatId="list" qsTypeId="urn:microsoft.com/office/officeart/2005/8/quickstyle/3d3" qsCatId="3D" csTypeId="urn:microsoft.com/office/officeart/2005/8/colors/accent1_2" csCatId="accent1" phldr="1"/>
      <dgm:spPr/>
      <dgm:t>
        <a:bodyPr/>
        <a:lstStyle/>
        <a:p>
          <a:endParaRPr lang="it-IT"/>
        </a:p>
      </dgm:t>
    </dgm:pt>
    <dgm:pt modelId="{908777D9-B9C1-41E7-82BB-1FAB553AAD48}">
      <dgm:prSet phldrT="[Testo]" custT="1"/>
      <dgm:spPr>
        <a:solidFill>
          <a:srgbClr val="002060"/>
        </a:solidFill>
      </dgm:spPr>
      <dgm:t>
        <a:bodyPr/>
        <a:lstStyle/>
        <a:p>
          <a:pPr algn="just"/>
          <a:r>
            <a:rPr lang="it-IT" sz="1800" dirty="0" smtClean="0"/>
            <a:t>AFFONDAMENTO</a:t>
          </a:r>
          <a:endParaRPr lang="it-IT" sz="1800" dirty="0"/>
        </a:p>
      </dgm:t>
    </dgm:pt>
    <dgm:pt modelId="{09B3356E-2D53-4481-A53A-D4E687B55759}" type="parTrans" cxnId="{035AF0DC-8AE3-4F6D-8220-B20D30F99113}">
      <dgm:prSet/>
      <dgm:spPr/>
      <dgm:t>
        <a:bodyPr/>
        <a:lstStyle/>
        <a:p>
          <a:pPr algn="just"/>
          <a:endParaRPr lang="it-IT" sz="1800"/>
        </a:p>
      </dgm:t>
    </dgm:pt>
    <dgm:pt modelId="{8B35E615-BE6B-4175-8AA0-F1B26D35A395}" type="sibTrans" cxnId="{035AF0DC-8AE3-4F6D-8220-B20D30F99113}">
      <dgm:prSet/>
      <dgm:spPr/>
      <dgm:t>
        <a:bodyPr/>
        <a:lstStyle/>
        <a:p>
          <a:pPr algn="just"/>
          <a:endParaRPr lang="it-IT" sz="1800"/>
        </a:p>
      </dgm:t>
    </dgm:pt>
    <dgm:pt modelId="{A620B92A-0CB0-4EC7-B367-0C283BB337C7}">
      <dgm:prSet phldrT="[Testo]" custT="1"/>
      <dgm:spPr/>
      <dgm:t>
        <a:bodyPr/>
        <a:lstStyle/>
        <a:p>
          <a:pPr algn="just"/>
          <a:r>
            <a:rPr lang="it-IT" sz="1800" spc="-50" baseline="0" dirty="0" smtClean="0"/>
            <a:t>a </a:t>
          </a:r>
          <a:r>
            <a:rPr lang="it-IT" sz="1800" i="1" spc="-50" baseline="0" dirty="0" smtClean="0"/>
            <a:t>seguito di collisione con la nave rompighiaccio norvegese </a:t>
          </a:r>
          <a:r>
            <a:rPr lang="it-IT" sz="1800" i="1" spc="-50" baseline="0" dirty="0" err="1" smtClean="0"/>
            <a:t>Stockholm</a:t>
          </a:r>
          <a:r>
            <a:rPr lang="it-IT" sz="1800" i="1" spc="-50" baseline="0" dirty="0" smtClean="0"/>
            <a:t>  del Transatlantico italiano Andrea Doria (affondata 26.7.1956 – Costa Americana)</a:t>
          </a:r>
          <a:endParaRPr lang="it-IT" sz="1800" spc="-50" baseline="0" dirty="0"/>
        </a:p>
      </dgm:t>
    </dgm:pt>
    <dgm:pt modelId="{505E5C4D-BCC4-4350-9B9F-3D15DC3E6AEC}" type="parTrans" cxnId="{2C99FCE0-9D9B-43DB-A72E-027D49E43AFF}">
      <dgm:prSet/>
      <dgm:spPr/>
      <dgm:t>
        <a:bodyPr/>
        <a:lstStyle/>
        <a:p>
          <a:pPr algn="just"/>
          <a:endParaRPr lang="it-IT" sz="1800"/>
        </a:p>
      </dgm:t>
    </dgm:pt>
    <dgm:pt modelId="{954A8330-0E55-4CAF-BA5D-479BE4EA6AD1}" type="sibTrans" cxnId="{2C99FCE0-9D9B-43DB-A72E-027D49E43AFF}">
      <dgm:prSet/>
      <dgm:spPr/>
      <dgm:t>
        <a:bodyPr/>
        <a:lstStyle/>
        <a:p>
          <a:pPr algn="just"/>
          <a:endParaRPr lang="it-IT" sz="1800"/>
        </a:p>
      </dgm:t>
    </dgm:pt>
    <dgm:pt modelId="{A3A28EC9-501A-4493-89CB-AA0C8CC195EC}">
      <dgm:prSet phldrT="[Testo]" custT="1"/>
      <dgm:spPr>
        <a:solidFill>
          <a:srgbClr val="002060"/>
        </a:solidFill>
      </dgm:spPr>
      <dgm:t>
        <a:bodyPr/>
        <a:lstStyle/>
        <a:p>
          <a:pPr algn="just"/>
          <a:r>
            <a:rPr lang="it-IT" sz="1800" dirty="0" smtClean="0"/>
            <a:t>CHIUSURA</a:t>
          </a:r>
          <a:endParaRPr lang="it-IT" sz="1800" dirty="0"/>
        </a:p>
      </dgm:t>
    </dgm:pt>
    <dgm:pt modelId="{AFC26902-3867-4126-87D6-7CEBAA5A215F}" type="parTrans" cxnId="{2DEF0A81-8D8A-4F72-8379-972EED154243}">
      <dgm:prSet/>
      <dgm:spPr/>
      <dgm:t>
        <a:bodyPr/>
        <a:lstStyle/>
        <a:p>
          <a:pPr algn="just"/>
          <a:endParaRPr lang="it-IT" sz="1800"/>
        </a:p>
      </dgm:t>
    </dgm:pt>
    <dgm:pt modelId="{DED59DF0-BA99-4BA6-8C35-67EADA57F40A}" type="sibTrans" cxnId="{2DEF0A81-8D8A-4F72-8379-972EED154243}">
      <dgm:prSet/>
      <dgm:spPr/>
      <dgm:t>
        <a:bodyPr/>
        <a:lstStyle/>
        <a:p>
          <a:pPr algn="just"/>
          <a:endParaRPr lang="it-IT" sz="1800"/>
        </a:p>
      </dgm:t>
    </dgm:pt>
    <dgm:pt modelId="{0152CA80-2245-4417-8557-248F18791404}">
      <dgm:prSet phldrT="[Testo]" custT="1"/>
      <dgm:spPr/>
      <dgm:t>
        <a:bodyPr/>
        <a:lstStyle/>
        <a:p>
          <a:pPr algn="just"/>
          <a:r>
            <a:rPr lang="it-IT" sz="1800" i="1" dirty="0" smtClean="0"/>
            <a:t>del canale di Suez che diede origine al "gigantismo navale" per fai fronte all'aggravio di costi dovuto alla circumnavigazione dell‘Africa </a:t>
          </a:r>
          <a:r>
            <a:rPr lang="it-IT" sz="1800" i="1" dirty="0" err="1" smtClean="0"/>
            <a:t>……</a:t>
          </a:r>
          <a:r>
            <a:rPr lang="it-IT" sz="1800" i="1" dirty="0" smtClean="0"/>
            <a:t> ed oggi agli  atti di pirateria</a:t>
          </a:r>
          <a:endParaRPr lang="it-IT" sz="1800" dirty="0"/>
        </a:p>
      </dgm:t>
    </dgm:pt>
    <dgm:pt modelId="{B64E35D9-6A84-42E5-9D50-CE247603D12A}" type="parTrans" cxnId="{91214625-762C-4264-962D-5E0E62A2CEB4}">
      <dgm:prSet/>
      <dgm:spPr/>
      <dgm:t>
        <a:bodyPr/>
        <a:lstStyle/>
        <a:p>
          <a:pPr algn="just"/>
          <a:endParaRPr lang="it-IT" sz="1800"/>
        </a:p>
      </dgm:t>
    </dgm:pt>
    <dgm:pt modelId="{FD1A9F88-5C0C-4B7E-94B2-99EE4552ED9B}" type="sibTrans" cxnId="{91214625-762C-4264-962D-5E0E62A2CEB4}">
      <dgm:prSet/>
      <dgm:spPr/>
      <dgm:t>
        <a:bodyPr/>
        <a:lstStyle/>
        <a:p>
          <a:pPr algn="just"/>
          <a:endParaRPr lang="it-IT" sz="1800"/>
        </a:p>
      </dgm:t>
    </dgm:pt>
    <dgm:pt modelId="{BD3D8CA3-67CC-409A-8B36-8936834A6014}" type="pres">
      <dgm:prSet presAssocID="{1A1D47F1-37C6-4C88-B25C-9FA44B16D0D4}" presName="linear" presStyleCnt="0">
        <dgm:presLayoutVars>
          <dgm:dir/>
          <dgm:animLvl val="lvl"/>
          <dgm:resizeHandles val="exact"/>
        </dgm:presLayoutVars>
      </dgm:prSet>
      <dgm:spPr/>
      <dgm:t>
        <a:bodyPr/>
        <a:lstStyle/>
        <a:p>
          <a:endParaRPr lang="it-IT"/>
        </a:p>
      </dgm:t>
    </dgm:pt>
    <dgm:pt modelId="{B7A33360-BB67-4EF0-A749-7DEEF35F7C7F}" type="pres">
      <dgm:prSet presAssocID="{908777D9-B9C1-41E7-82BB-1FAB553AAD48}" presName="parentLin" presStyleCnt="0"/>
      <dgm:spPr/>
    </dgm:pt>
    <dgm:pt modelId="{43ED8F38-C15D-42F3-867D-EEC413F14D04}" type="pres">
      <dgm:prSet presAssocID="{908777D9-B9C1-41E7-82BB-1FAB553AAD48}" presName="parentLeftMargin" presStyleLbl="node1" presStyleIdx="0" presStyleCnt="2"/>
      <dgm:spPr/>
      <dgm:t>
        <a:bodyPr/>
        <a:lstStyle/>
        <a:p>
          <a:endParaRPr lang="it-IT"/>
        </a:p>
      </dgm:t>
    </dgm:pt>
    <dgm:pt modelId="{47C02111-21F7-44A6-84F6-B6328FAEEC66}" type="pres">
      <dgm:prSet presAssocID="{908777D9-B9C1-41E7-82BB-1FAB553AAD48}" presName="parentText" presStyleLbl="node1" presStyleIdx="0" presStyleCnt="2" custLinFactNeighborY="-5014">
        <dgm:presLayoutVars>
          <dgm:chMax val="0"/>
          <dgm:bulletEnabled val="1"/>
        </dgm:presLayoutVars>
      </dgm:prSet>
      <dgm:spPr/>
      <dgm:t>
        <a:bodyPr/>
        <a:lstStyle/>
        <a:p>
          <a:endParaRPr lang="it-IT"/>
        </a:p>
      </dgm:t>
    </dgm:pt>
    <dgm:pt modelId="{957676A4-9545-4835-9353-14B23B890488}" type="pres">
      <dgm:prSet presAssocID="{908777D9-B9C1-41E7-82BB-1FAB553AAD48}" presName="negativeSpace" presStyleCnt="0"/>
      <dgm:spPr/>
    </dgm:pt>
    <dgm:pt modelId="{4EAE54E1-0478-40A2-8963-C9A8D4A46644}" type="pres">
      <dgm:prSet presAssocID="{908777D9-B9C1-41E7-82BB-1FAB553AAD48}" presName="childText" presStyleLbl="conFgAcc1" presStyleIdx="0" presStyleCnt="2">
        <dgm:presLayoutVars>
          <dgm:bulletEnabled val="1"/>
        </dgm:presLayoutVars>
      </dgm:prSet>
      <dgm:spPr/>
      <dgm:t>
        <a:bodyPr/>
        <a:lstStyle/>
        <a:p>
          <a:endParaRPr lang="it-IT"/>
        </a:p>
      </dgm:t>
    </dgm:pt>
    <dgm:pt modelId="{2462FDB1-18B2-4B1C-BE8E-381574E7BB97}" type="pres">
      <dgm:prSet presAssocID="{8B35E615-BE6B-4175-8AA0-F1B26D35A395}" presName="spaceBetweenRectangles" presStyleCnt="0"/>
      <dgm:spPr/>
    </dgm:pt>
    <dgm:pt modelId="{504DAFC4-8DB7-44A8-8A71-CBEC46A8D9E8}" type="pres">
      <dgm:prSet presAssocID="{A3A28EC9-501A-4493-89CB-AA0C8CC195EC}" presName="parentLin" presStyleCnt="0"/>
      <dgm:spPr/>
    </dgm:pt>
    <dgm:pt modelId="{C47BB34F-E8B4-4E6A-9E17-623541362A39}" type="pres">
      <dgm:prSet presAssocID="{A3A28EC9-501A-4493-89CB-AA0C8CC195EC}" presName="parentLeftMargin" presStyleLbl="node1" presStyleIdx="0" presStyleCnt="2"/>
      <dgm:spPr/>
      <dgm:t>
        <a:bodyPr/>
        <a:lstStyle/>
        <a:p>
          <a:endParaRPr lang="it-IT"/>
        </a:p>
      </dgm:t>
    </dgm:pt>
    <dgm:pt modelId="{E248A7AD-2E9B-48AC-AF69-D9A336D55F3F}" type="pres">
      <dgm:prSet presAssocID="{A3A28EC9-501A-4493-89CB-AA0C8CC195EC}" presName="parentText" presStyleLbl="node1" presStyleIdx="1" presStyleCnt="2">
        <dgm:presLayoutVars>
          <dgm:chMax val="0"/>
          <dgm:bulletEnabled val="1"/>
        </dgm:presLayoutVars>
      </dgm:prSet>
      <dgm:spPr/>
      <dgm:t>
        <a:bodyPr/>
        <a:lstStyle/>
        <a:p>
          <a:endParaRPr lang="it-IT"/>
        </a:p>
      </dgm:t>
    </dgm:pt>
    <dgm:pt modelId="{FC8D2F5A-38D3-4997-8ADD-C378F0AE4131}" type="pres">
      <dgm:prSet presAssocID="{A3A28EC9-501A-4493-89CB-AA0C8CC195EC}" presName="negativeSpace" presStyleCnt="0"/>
      <dgm:spPr/>
    </dgm:pt>
    <dgm:pt modelId="{FD1F885B-B71C-44DA-9185-18E46EFACD24}" type="pres">
      <dgm:prSet presAssocID="{A3A28EC9-501A-4493-89CB-AA0C8CC195EC}" presName="childText" presStyleLbl="conFgAcc1" presStyleIdx="1" presStyleCnt="2">
        <dgm:presLayoutVars>
          <dgm:bulletEnabled val="1"/>
        </dgm:presLayoutVars>
      </dgm:prSet>
      <dgm:spPr/>
      <dgm:t>
        <a:bodyPr/>
        <a:lstStyle/>
        <a:p>
          <a:endParaRPr lang="it-IT"/>
        </a:p>
      </dgm:t>
    </dgm:pt>
  </dgm:ptLst>
  <dgm:cxnLst>
    <dgm:cxn modelId="{2C99FCE0-9D9B-43DB-A72E-027D49E43AFF}" srcId="{908777D9-B9C1-41E7-82BB-1FAB553AAD48}" destId="{A620B92A-0CB0-4EC7-B367-0C283BB337C7}" srcOrd="0" destOrd="0" parTransId="{505E5C4D-BCC4-4350-9B9F-3D15DC3E6AEC}" sibTransId="{954A8330-0E55-4CAF-BA5D-479BE4EA6AD1}"/>
    <dgm:cxn modelId="{22492164-1F49-4D2B-937E-5E09CC1083A2}" type="presOf" srcId="{A3A28EC9-501A-4493-89CB-AA0C8CC195EC}" destId="{C47BB34F-E8B4-4E6A-9E17-623541362A39}" srcOrd="0" destOrd="0" presId="urn:microsoft.com/office/officeart/2005/8/layout/list1"/>
    <dgm:cxn modelId="{7148897D-E568-4BBE-9C92-DD1790DA5B1E}" type="presOf" srcId="{0152CA80-2245-4417-8557-248F18791404}" destId="{FD1F885B-B71C-44DA-9185-18E46EFACD24}" srcOrd="0" destOrd="0" presId="urn:microsoft.com/office/officeart/2005/8/layout/list1"/>
    <dgm:cxn modelId="{7D1A2E1F-580B-4B10-820E-A3D17645ABE9}" type="presOf" srcId="{1A1D47F1-37C6-4C88-B25C-9FA44B16D0D4}" destId="{BD3D8CA3-67CC-409A-8B36-8936834A6014}" srcOrd="0" destOrd="0" presId="urn:microsoft.com/office/officeart/2005/8/layout/list1"/>
    <dgm:cxn modelId="{2DEF0A81-8D8A-4F72-8379-972EED154243}" srcId="{1A1D47F1-37C6-4C88-B25C-9FA44B16D0D4}" destId="{A3A28EC9-501A-4493-89CB-AA0C8CC195EC}" srcOrd="1" destOrd="0" parTransId="{AFC26902-3867-4126-87D6-7CEBAA5A215F}" sibTransId="{DED59DF0-BA99-4BA6-8C35-67EADA57F40A}"/>
    <dgm:cxn modelId="{E86E69D5-74E9-46BF-9823-3C9A189E14EA}" type="presOf" srcId="{A3A28EC9-501A-4493-89CB-AA0C8CC195EC}" destId="{E248A7AD-2E9B-48AC-AF69-D9A336D55F3F}" srcOrd="1" destOrd="0" presId="urn:microsoft.com/office/officeart/2005/8/layout/list1"/>
    <dgm:cxn modelId="{109F7351-C32D-43C5-92EF-F9E172CB2AD8}" type="presOf" srcId="{908777D9-B9C1-41E7-82BB-1FAB553AAD48}" destId="{43ED8F38-C15D-42F3-867D-EEC413F14D04}" srcOrd="0" destOrd="0" presId="urn:microsoft.com/office/officeart/2005/8/layout/list1"/>
    <dgm:cxn modelId="{035AF0DC-8AE3-4F6D-8220-B20D30F99113}" srcId="{1A1D47F1-37C6-4C88-B25C-9FA44B16D0D4}" destId="{908777D9-B9C1-41E7-82BB-1FAB553AAD48}" srcOrd="0" destOrd="0" parTransId="{09B3356E-2D53-4481-A53A-D4E687B55759}" sibTransId="{8B35E615-BE6B-4175-8AA0-F1B26D35A395}"/>
    <dgm:cxn modelId="{9B856917-8EBE-4458-B591-192A3E6D45AC}" type="presOf" srcId="{A620B92A-0CB0-4EC7-B367-0C283BB337C7}" destId="{4EAE54E1-0478-40A2-8963-C9A8D4A46644}" srcOrd="0" destOrd="0" presId="urn:microsoft.com/office/officeart/2005/8/layout/list1"/>
    <dgm:cxn modelId="{471A502A-A210-43D4-8F83-F89A8741297F}" type="presOf" srcId="{908777D9-B9C1-41E7-82BB-1FAB553AAD48}" destId="{47C02111-21F7-44A6-84F6-B6328FAEEC66}" srcOrd="1" destOrd="0" presId="urn:microsoft.com/office/officeart/2005/8/layout/list1"/>
    <dgm:cxn modelId="{91214625-762C-4264-962D-5E0E62A2CEB4}" srcId="{A3A28EC9-501A-4493-89CB-AA0C8CC195EC}" destId="{0152CA80-2245-4417-8557-248F18791404}" srcOrd="0" destOrd="0" parTransId="{B64E35D9-6A84-42E5-9D50-CE247603D12A}" sibTransId="{FD1A9F88-5C0C-4B7E-94B2-99EE4552ED9B}"/>
    <dgm:cxn modelId="{1BF405B4-E6AB-4753-939C-ABD4A63338D3}" type="presParOf" srcId="{BD3D8CA3-67CC-409A-8B36-8936834A6014}" destId="{B7A33360-BB67-4EF0-A749-7DEEF35F7C7F}" srcOrd="0" destOrd="0" presId="urn:microsoft.com/office/officeart/2005/8/layout/list1"/>
    <dgm:cxn modelId="{26050B83-0B22-4309-9575-59F2591C0278}" type="presParOf" srcId="{B7A33360-BB67-4EF0-A749-7DEEF35F7C7F}" destId="{43ED8F38-C15D-42F3-867D-EEC413F14D04}" srcOrd="0" destOrd="0" presId="urn:microsoft.com/office/officeart/2005/8/layout/list1"/>
    <dgm:cxn modelId="{F18F5649-F0D2-48E2-BC06-BA1DCE9B0387}" type="presParOf" srcId="{B7A33360-BB67-4EF0-A749-7DEEF35F7C7F}" destId="{47C02111-21F7-44A6-84F6-B6328FAEEC66}" srcOrd="1" destOrd="0" presId="urn:microsoft.com/office/officeart/2005/8/layout/list1"/>
    <dgm:cxn modelId="{8C6E0C17-9633-4439-A617-6CF34D49C704}" type="presParOf" srcId="{BD3D8CA3-67CC-409A-8B36-8936834A6014}" destId="{957676A4-9545-4835-9353-14B23B890488}" srcOrd="1" destOrd="0" presId="urn:microsoft.com/office/officeart/2005/8/layout/list1"/>
    <dgm:cxn modelId="{4CAC47B0-6672-4DEB-AC54-5960101130FF}" type="presParOf" srcId="{BD3D8CA3-67CC-409A-8B36-8936834A6014}" destId="{4EAE54E1-0478-40A2-8963-C9A8D4A46644}" srcOrd="2" destOrd="0" presId="urn:microsoft.com/office/officeart/2005/8/layout/list1"/>
    <dgm:cxn modelId="{44F3790A-39E3-4C24-8A25-FDC2D85AAC54}" type="presParOf" srcId="{BD3D8CA3-67CC-409A-8B36-8936834A6014}" destId="{2462FDB1-18B2-4B1C-BE8E-381574E7BB97}" srcOrd="3" destOrd="0" presId="urn:microsoft.com/office/officeart/2005/8/layout/list1"/>
    <dgm:cxn modelId="{0FEAD151-182C-4AB5-96A0-647139B04CFC}" type="presParOf" srcId="{BD3D8CA3-67CC-409A-8B36-8936834A6014}" destId="{504DAFC4-8DB7-44A8-8A71-CBEC46A8D9E8}" srcOrd="4" destOrd="0" presId="urn:microsoft.com/office/officeart/2005/8/layout/list1"/>
    <dgm:cxn modelId="{4EEFB9FD-4DD9-4E9E-AD1D-AEE9717B452D}" type="presParOf" srcId="{504DAFC4-8DB7-44A8-8A71-CBEC46A8D9E8}" destId="{C47BB34F-E8B4-4E6A-9E17-623541362A39}" srcOrd="0" destOrd="0" presId="urn:microsoft.com/office/officeart/2005/8/layout/list1"/>
    <dgm:cxn modelId="{D1955D83-8E15-4FFA-80DF-9DBB3F8908A0}" type="presParOf" srcId="{504DAFC4-8DB7-44A8-8A71-CBEC46A8D9E8}" destId="{E248A7AD-2E9B-48AC-AF69-D9A336D55F3F}" srcOrd="1" destOrd="0" presId="urn:microsoft.com/office/officeart/2005/8/layout/list1"/>
    <dgm:cxn modelId="{8751F53C-D681-4467-B8E6-FAE9CD3DBE57}" type="presParOf" srcId="{BD3D8CA3-67CC-409A-8B36-8936834A6014}" destId="{FC8D2F5A-38D3-4997-8ADD-C378F0AE4131}" srcOrd="5" destOrd="0" presId="urn:microsoft.com/office/officeart/2005/8/layout/list1"/>
    <dgm:cxn modelId="{4FDD9760-BDCB-4E7B-BAA8-A84C92911D37}" type="presParOf" srcId="{BD3D8CA3-67CC-409A-8B36-8936834A6014}" destId="{FD1F885B-B71C-44DA-9185-18E46EFACD24}" srcOrd="6" destOrd="0" presId="urn:microsoft.com/office/officeart/2005/8/layout/lis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A1D47F1-37C6-4C88-B25C-9FA44B16D0D4}" type="doc">
      <dgm:prSet loTypeId="urn:microsoft.com/office/officeart/2005/8/layout/list1" loCatId="list" qsTypeId="urn:microsoft.com/office/officeart/2005/8/quickstyle/3d3" qsCatId="3D" csTypeId="urn:microsoft.com/office/officeart/2005/8/colors/accent1_2" csCatId="accent1" phldr="1"/>
      <dgm:spPr/>
      <dgm:t>
        <a:bodyPr/>
        <a:lstStyle/>
        <a:p>
          <a:endParaRPr lang="it-IT"/>
        </a:p>
      </dgm:t>
    </dgm:pt>
    <dgm:pt modelId="{908777D9-B9C1-41E7-82BB-1FAB553AAD48}">
      <dgm:prSet phldrT="[Testo]" custT="1"/>
      <dgm:spPr/>
      <dgm:t>
        <a:bodyPr/>
        <a:lstStyle/>
        <a:p>
          <a:r>
            <a:rPr lang="it-IT" sz="1800" i="1" dirty="0" smtClean="0"/>
            <a:t>la MODIFICA della </a:t>
          </a:r>
          <a:r>
            <a:rPr lang="it-IT" sz="1800" i="1" dirty="0" err="1" smtClean="0"/>
            <a:t>Colreg</a:t>
          </a:r>
          <a:r>
            <a:rPr lang="it-IT" sz="1800" i="1" dirty="0" smtClean="0"/>
            <a:t> '72 -Regole internazionali di condotta e di manovra delle navi per prevenire gli abbordi in mare; </a:t>
          </a:r>
          <a:endParaRPr lang="it-IT" sz="1800" dirty="0"/>
        </a:p>
      </dgm:t>
    </dgm:pt>
    <dgm:pt modelId="{09B3356E-2D53-4481-A53A-D4E687B55759}" type="parTrans" cxnId="{035AF0DC-8AE3-4F6D-8220-B20D30F99113}">
      <dgm:prSet/>
      <dgm:spPr/>
      <dgm:t>
        <a:bodyPr/>
        <a:lstStyle/>
        <a:p>
          <a:endParaRPr lang="it-IT" sz="1800"/>
        </a:p>
      </dgm:t>
    </dgm:pt>
    <dgm:pt modelId="{8B35E615-BE6B-4175-8AA0-F1B26D35A395}" type="sibTrans" cxnId="{035AF0DC-8AE3-4F6D-8220-B20D30F99113}">
      <dgm:prSet/>
      <dgm:spPr/>
      <dgm:t>
        <a:bodyPr/>
        <a:lstStyle/>
        <a:p>
          <a:endParaRPr lang="it-IT" sz="1800"/>
        </a:p>
      </dgm:t>
    </dgm:pt>
    <dgm:pt modelId="{4CE50580-14E1-44D3-A329-396AACC65F80}">
      <dgm:prSet phldrT="[Testo]" custT="1"/>
      <dgm:spPr>
        <a:solidFill>
          <a:srgbClr val="002060"/>
        </a:solidFill>
      </dgm:spPr>
      <dgm:t>
        <a:bodyPr/>
        <a:lstStyle/>
        <a:p>
          <a:r>
            <a:rPr lang="it-IT" sz="1800" dirty="0" smtClean="0"/>
            <a:t>DA CUI DISCENDONO</a:t>
          </a:r>
          <a:endParaRPr lang="it-IT" sz="1800" dirty="0"/>
        </a:p>
      </dgm:t>
    </dgm:pt>
    <dgm:pt modelId="{B77190E3-8D61-45DD-941E-15D6FFD21C3C}" type="parTrans" cxnId="{708B53FA-8E71-4414-B3F6-05DF02F2B0F8}">
      <dgm:prSet/>
      <dgm:spPr/>
      <dgm:t>
        <a:bodyPr/>
        <a:lstStyle/>
        <a:p>
          <a:endParaRPr lang="it-IT" sz="1800"/>
        </a:p>
      </dgm:t>
    </dgm:pt>
    <dgm:pt modelId="{367521A8-AA22-4D2C-B3EF-2674C3F6E108}" type="sibTrans" cxnId="{708B53FA-8E71-4414-B3F6-05DF02F2B0F8}">
      <dgm:prSet/>
      <dgm:spPr/>
      <dgm:t>
        <a:bodyPr/>
        <a:lstStyle/>
        <a:p>
          <a:endParaRPr lang="it-IT" sz="1800"/>
        </a:p>
      </dgm:t>
    </dgm:pt>
    <dgm:pt modelId="{17468922-220B-41DD-B83D-396EF5FAE0DD}">
      <dgm:prSet phldrT="[Testo]" custT="1"/>
      <dgm:spPr/>
      <dgm:t>
        <a:bodyPr/>
        <a:lstStyle/>
        <a:p>
          <a:r>
            <a:rPr lang="it-IT" sz="1800" i="1" smtClean="0"/>
            <a:t>L’ EMANAZIONE  della Solas '60 </a:t>
          </a:r>
          <a:r>
            <a:rPr lang="it-IT" sz="1800" b="0" smtClean="0"/>
            <a:t>(la prima adottata sotto gli auspici dell'IMO)</a:t>
          </a:r>
          <a:r>
            <a:rPr lang="it-IT" sz="1800" i="1" smtClean="0"/>
            <a:t>. </a:t>
          </a:r>
          <a:endParaRPr lang="it-IT" sz="1800" dirty="0"/>
        </a:p>
      </dgm:t>
    </dgm:pt>
    <dgm:pt modelId="{DB8BA1A0-8149-4521-8824-DB46075205A9}" type="parTrans" cxnId="{485F4227-E51D-4F93-BEE7-8315722CA640}">
      <dgm:prSet/>
      <dgm:spPr/>
      <dgm:t>
        <a:bodyPr/>
        <a:lstStyle/>
        <a:p>
          <a:endParaRPr lang="it-IT" sz="1800"/>
        </a:p>
      </dgm:t>
    </dgm:pt>
    <dgm:pt modelId="{6E0CB79B-D3E5-49FC-BB6B-71B48BBDF3C8}" type="sibTrans" cxnId="{485F4227-E51D-4F93-BEE7-8315722CA640}">
      <dgm:prSet/>
      <dgm:spPr/>
      <dgm:t>
        <a:bodyPr/>
        <a:lstStyle/>
        <a:p>
          <a:endParaRPr lang="it-IT" sz="1800"/>
        </a:p>
      </dgm:t>
    </dgm:pt>
    <dgm:pt modelId="{BD3D8CA3-67CC-409A-8B36-8936834A6014}" type="pres">
      <dgm:prSet presAssocID="{1A1D47F1-37C6-4C88-B25C-9FA44B16D0D4}" presName="linear" presStyleCnt="0">
        <dgm:presLayoutVars>
          <dgm:dir/>
          <dgm:animLvl val="lvl"/>
          <dgm:resizeHandles val="exact"/>
        </dgm:presLayoutVars>
      </dgm:prSet>
      <dgm:spPr/>
      <dgm:t>
        <a:bodyPr/>
        <a:lstStyle/>
        <a:p>
          <a:endParaRPr lang="it-IT"/>
        </a:p>
      </dgm:t>
    </dgm:pt>
    <dgm:pt modelId="{25E0BD69-2755-4A8A-8809-5E28550178FD}" type="pres">
      <dgm:prSet presAssocID="{4CE50580-14E1-44D3-A329-396AACC65F80}" presName="parentLin" presStyleCnt="0"/>
      <dgm:spPr/>
    </dgm:pt>
    <dgm:pt modelId="{6B8AB019-844E-48D6-B4CF-D0F359B1CCF9}" type="pres">
      <dgm:prSet presAssocID="{4CE50580-14E1-44D3-A329-396AACC65F80}" presName="parentLeftMargin" presStyleLbl="node1" presStyleIdx="0" presStyleCnt="1"/>
      <dgm:spPr/>
      <dgm:t>
        <a:bodyPr/>
        <a:lstStyle/>
        <a:p>
          <a:endParaRPr lang="it-IT"/>
        </a:p>
      </dgm:t>
    </dgm:pt>
    <dgm:pt modelId="{8BB2E6AC-ED13-4958-8B5C-0C44E173D17C}" type="pres">
      <dgm:prSet presAssocID="{4CE50580-14E1-44D3-A329-396AACC65F80}" presName="parentText" presStyleLbl="node1" presStyleIdx="0" presStyleCnt="1">
        <dgm:presLayoutVars>
          <dgm:chMax val="0"/>
          <dgm:bulletEnabled val="1"/>
        </dgm:presLayoutVars>
      </dgm:prSet>
      <dgm:spPr/>
      <dgm:t>
        <a:bodyPr/>
        <a:lstStyle/>
        <a:p>
          <a:endParaRPr lang="it-IT"/>
        </a:p>
      </dgm:t>
    </dgm:pt>
    <dgm:pt modelId="{C844DE96-D883-4D7A-BF29-F5E7B30FF2C5}" type="pres">
      <dgm:prSet presAssocID="{4CE50580-14E1-44D3-A329-396AACC65F80}" presName="negativeSpace" presStyleCnt="0"/>
      <dgm:spPr/>
    </dgm:pt>
    <dgm:pt modelId="{557BEE25-F7F4-4FF4-B66F-AC5090474925}" type="pres">
      <dgm:prSet presAssocID="{4CE50580-14E1-44D3-A329-396AACC65F80}" presName="childText" presStyleLbl="conFgAcc1" presStyleIdx="0" presStyleCnt="1">
        <dgm:presLayoutVars>
          <dgm:bulletEnabled val="1"/>
        </dgm:presLayoutVars>
      </dgm:prSet>
      <dgm:spPr/>
      <dgm:t>
        <a:bodyPr/>
        <a:lstStyle/>
        <a:p>
          <a:endParaRPr lang="it-IT"/>
        </a:p>
      </dgm:t>
    </dgm:pt>
  </dgm:ptLst>
  <dgm:cxnLst>
    <dgm:cxn modelId="{485F4227-E51D-4F93-BEE7-8315722CA640}" srcId="{4CE50580-14E1-44D3-A329-396AACC65F80}" destId="{17468922-220B-41DD-B83D-396EF5FAE0DD}" srcOrd="1" destOrd="0" parTransId="{DB8BA1A0-8149-4521-8824-DB46075205A9}" sibTransId="{6E0CB79B-D3E5-49FC-BB6B-71B48BBDF3C8}"/>
    <dgm:cxn modelId="{ACA0BE15-D87E-4BDE-87BD-C1D5D4BB7C45}" type="presOf" srcId="{908777D9-B9C1-41E7-82BB-1FAB553AAD48}" destId="{557BEE25-F7F4-4FF4-B66F-AC5090474925}" srcOrd="0" destOrd="0" presId="urn:microsoft.com/office/officeart/2005/8/layout/list1"/>
    <dgm:cxn modelId="{2EA79CDF-B013-4016-BFB8-EDE5D11FA493}" type="presOf" srcId="{4CE50580-14E1-44D3-A329-396AACC65F80}" destId="{6B8AB019-844E-48D6-B4CF-D0F359B1CCF9}" srcOrd="0" destOrd="0" presId="urn:microsoft.com/office/officeart/2005/8/layout/list1"/>
    <dgm:cxn modelId="{708B53FA-8E71-4414-B3F6-05DF02F2B0F8}" srcId="{1A1D47F1-37C6-4C88-B25C-9FA44B16D0D4}" destId="{4CE50580-14E1-44D3-A329-396AACC65F80}" srcOrd="0" destOrd="0" parTransId="{B77190E3-8D61-45DD-941E-15D6FFD21C3C}" sibTransId="{367521A8-AA22-4D2C-B3EF-2674C3F6E108}"/>
    <dgm:cxn modelId="{035AF0DC-8AE3-4F6D-8220-B20D30F99113}" srcId="{4CE50580-14E1-44D3-A329-396AACC65F80}" destId="{908777D9-B9C1-41E7-82BB-1FAB553AAD48}" srcOrd="0" destOrd="0" parTransId="{09B3356E-2D53-4481-A53A-D4E687B55759}" sibTransId="{8B35E615-BE6B-4175-8AA0-F1B26D35A395}"/>
    <dgm:cxn modelId="{75A08537-A8E9-4229-874A-92A70AF8D007}" type="presOf" srcId="{4CE50580-14E1-44D3-A329-396AACC65F80}" destId="{8BB2E6AC-ED13-4958-8B5C-0C44E173D17C}" srcOrd="1" destOrd="0" presId="urn:microsoft.com/office/officeart/2005/8/layout/list1"/>
    <dgm:cxn modelId="{3332BFA9-5CAD-4B59-8446-5C84032A62A8}" type="presOf" srcId="{17468922-220B-41DD-B83D-396EF5FAE0DD}" destId="{557BEE25-F7F4-4FF4-B66F-AC5090474925}" srcOrd="0" destOrd="1" presId="urn:microsoft.com/office/officeart/2005/8/layout/list1"/>
    <dgm:cxn modelId="{52369755-A3A9-4D1D-9104-E6CE352786F6}" type="presOf" srcId="{1A1D47F1-37C6-4C88-B25C-9FA44B16D0D4}" destId="{BD3D8CA3-67CC-409A-8B36-8936834A6014}" srcOrd="0" destOrd="0" presId="urn:microsoft.com/office/officeart/2005/8/layout/list1"/>
    <dgm:cxn modelId="{36138B97-4AAB-4108-8AC0-D6B0E44D15DF}" type="presParOf" srcId="{BD3D8CA3-67CC-409A-8B36-8936834A6014}" destId="{25E0BD69-2755-4A8A-8809-5E28550178FD}" srcOrd="0" destOrd="0" presId="urn:microsoft.com/office/officeart/2005/8/layout/list1"/>
    <dgm:cxn modelId="{59E32ECA-DAB2-45C6-B21F-340F9044BF60}" type="presParOf" srcId="{25E0BD69-2755-4A8A-8809-5E28550178FD}" destId="{6B8AB019-844E-48D6-B4CF-D0F359B1CCF9}" srcOrd="0" destOrd="0" presId="urn:microsoft.com/office/officeart/2005/8/layout/list1"/>
    <dgm:cxn modelId="{4B6EF79E-C9B7-4659-B65B-E824876753CF}" type="presParOf" srcId="{25E0BD69-2755-4A8A-8809-5E28550178FD}" destId="{8BB2E6AC-ED13-4958-8B5C-0C44E173D17C}" srcOrd="1" destOrd="0" presId="urn:microsoft.com/office/officeart/2005/8/layout/list1"/>
    <dgm:cxn modelId="{1D94989B-F048-431C-A05F-CC4D2AE18A18}" type="presParOf" srcId="{BD3D8CA3-67CC-409A-8B36-8936834A6014}" destId="{C844DE96-D883-4D7A-BF29-F5E7B30FF2C5}" srcOrd="1" destOrd="0" presId="urn:microsoft.com/office/officeart/2005/8/layout/list1"/>
    <dgm:cxn modelId="{DC787C2B-C22D-4F5F-BA96-66D4216A1D84}" type="presParOf" srcId="{BD3D8CA3-67CC-409A-8B36-8936834A6014}" destId="{557BEE25-F7F4-4FF4-B66F-AC5090474925}" srcOrd="2" destOrd="0" presId="urn:microsoft.com/office/officeart/2005/8/layout/list1"/>
  </dgm:cxnLst>
  <dgm:bg/>
  <dgm:whole/>
  <dgm:extLst>
    <a:ext uri="http://schemas.microsoft.com/office/drawing/2008/diagram">
      <dsp:dataModelExt xmlns=""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6935A28-FAD0-408D-AC90-DFBC193CAAC5}" type="doc">
      <dgm:prSet loTypeId="urn:microsoft.com/office/officeart/2005/8/layout/balance1" loCatId="relationship" qsTypeId="urn:microsoft.com/office/officeart/2005/8/quickstyle/3d2" qsCatId="3D" csTypeId="urn:microsoft.com/office/officeart/2005/8/colors/colorful3" csCatId="colorful" phldr="1"/>
      <dgm:spPr/>
      <dgm:t>
        <a:bodyPr/>
        <a:lstStyle/>
        <a:p>
          <a:endParaRPr lang="it-IT"/>
        </a:p>
      </dgm:t>
    </dgm:pt>
    <dgm:pt modelId="{B86D71A9-FB3E-4C06-A8AC-86D71897376E}">
      <dgm:prSet phldrT="[Testo]"/>
      <dgm:spPr/>
      <dgm:t>
        <a:bodyPr/>
        <a:lstStyle/>
        <a:p>
          <a:r>
            <a:rPr lang="it-IT" dirty="0" smtClean="0"/>
            <a:t>AMBIENTE</a:t>
          </a:r>
          <a:endParaRPr lang="it-IT" dirty="0"/>
        </a:p>
      </dgm:t>
    </dgm:pt>
    <dgm:pt modelId="{3A51C338-1BBA-4E5F-B31D-EC1CFEE7C3AC}" type="parTrans" cxnId="{564C295E-5937-4404-A0A0-53D1164D9E56}">
      <dgm:prSet/>
      <dgm:spPr/>
      <dgm:t>
        <a:bodyPr/>
        <a:lstStyle/>
        <a:p>
          <a:endParaRPr lang="it-IT"/>
        </a:p>
      </dgm:t>
    </dgm:pt>
    <dgm:pt modelId="{5F00AEE3-5EA8-4B7A-B42D-F3C68AAB0C39}" type="sibTrans" cxnId="{564C295E-5937-4404-A0A0-53D1164D9E56}">
      <dgm:prSet/>
      <dgm:spPr/>
      <dgm:t>
        <a:bodyPr/>
        <a:lstStyle/>
        <a:p>
          <a:endParaRPr lang="it-IT"/>
        </a:p>
      </dgm:t>
    </dgm:pt>
    <dgm:pt modelId="{094DD0D3-DEC6-4B0C-907D-0A9B5964FDDF}">
      <dgm:prSet phldrT="[Testo]" custT="1"/>
      <dgm:spPr>
        <a:solidFill>
          <a:srgbClr val="003300"/>
        </a:solidFill>
      </dgm:spPr>
      <dgm:t>
        <a:bodyPr/>
        <a:lstStyle/>
        <a:p>
          <a:r>
            <a:rPr lang="it-IT" sz="1800" dirty="0" smtClean="0"/>
            <a:t>Tutela ambientale</a:t>
          </a:r>
          <a:endParaRPr lang="it-IT" sz="1800" dirty="0"/>
        </a:p>
      </dgm:t>
    </dgm:pt>
    <dgm:pt modelId="{6F1DB682-64AB-4BE3-A76C-8A143A187632}" type="parTrans" cxnId="{02121D09-A21E-4720-9D9D-73433CB1E5C5}">
      <dgm:prSet/>
      <dgm:spPr/>
      <dgm:t>
        <a:bodyPr/>
        <a:lstStyle/>
        <a:p>
          <a:endParaRPr lang="it-IT"/>
        </a:p>
      </dgm:t>
    </dgm:pt>
    <dgm:pt modelId="{59FB2596-E7A2-49FC-BFA1-B59F1E9574E4}" type="sibTrans" cxnId="{02121D09-A21E-4720-9D9D-73433CB1E5C5}">
      <dgm:prSet/>
      <dgm:spPr/>
      <dgm:t>
        <a:bodyPr/>
        <a:lstStyle/>
        <a:p>
          <a:endParaRPr lang="it-IT"/>
        </a:p>
      </dgm:t>
    </dgm:pt>
    <dgm:pt modelId="{580C4F2A-19A0-4861-9EAF-60AAAC24CC3E}">
      <dgm:prSet phldrT="[Testo]"/>
      <dgm:spPr/>
      <dgm:t>
        <a:bodyPr/>
        <a:lstStyle/>
        <a:p>
          <a:r>
            <a:rPr lang="it-IT" dirty="0" smtClean="0"/>
            <a:t>SVILUPPO</a:t>
          </a:r>
          <a:endParaRPr lang="it-IT" dirty="0"/>
        </a:p>
      </dgm:t>
    </dgm:pt>
    <dgm:pt modelId="{DCD3A412-9038-4250-8FD7-58462AFEB34A}" type="parTrans" cxnId="{2B0987A9-2E18-42F4-8E94-45038DF747DF}">
      <dgm:prSet/>
      <dgm:spPr/>
      <dgm:t>
        <a:bodyPr/>
        <a:lstStyle/>
        <a:p>
          <a:endParaRPr lang="it-IT"/>
        </a:p>
      </dgm:t>
    </dgm:pt>
    <dgm:pt modelId="{96B03554-EC2C-4791-81A5-A21CEE46D39D}" type="sibTrans" cxnId="{2B0987A9-2E18-42F4-8E94-45038DF747DF}">
      <dgm:prSet/>
      <dgm:spPr/>
      <dgm:t>
        <a:bodyPr/>
        <a:lstStyle/>
        <a:p>
          <a:endParaRPr lang="it-IT"/>
        </a:p>
      </dgm:t>
    </dgm:pt>
    <dgm:pt modelId="{1A1A18AA-5A39-41D0-BC92-173A1E147FD8}">
      <dgm:prSet phldrT="[Testo]" custT="1"/>
      <dgm:spPr>
        <a:solidFill>
          <a:srgbClr val="FF0000"/>
        </a:solidFill>
      </dgm:spPr>
      <dgm:t>
        <a:bodyPr/>
        <a:lstStyle/>
        <a:p>
          <a:r>
            <a:rPr lang="it-IT" sz="1800" dirty="0" smtClean="0"/>
            <a:t>incaglio ed affondamento, della petroliera </a:t>
          </a:r>
        </a:p>
        <a:p>
          <a:r>
            <a:rPr lang="it-IT" sz="1800" dirty="0" err="1" smtClean="0"/>
            <a:t>Amoco</a:t>
          </a:r>
          <a:r>
            <a:rPr lang="it-IT" sz="1800" dirty="0" smtClean="0"/>
            <a:t> </a:t>
          </a:r>
          <a:r>
            <a:rPr lang="it-IT" sz="1800" dirty="0" err="1" smtClean="0"/>
            <a:t>Cadyz</a:t>
          </a:r>
          <a:r>
            <a:rPr lang="it-IT" sz="1800" dirty="0" smtClean="0"/>
            <a:t>, </a:t>
          </a:r>
          <a:endParaRPr lang="it-IT" sz="1800" dirty="0"/>
        </a:p>
      </dgm:t>
    </dgm:pt>
    <dgm:pt modelId="{458EEE9F-7AB0-483E-962E-F9A30D5C1014}" type="parTrans" cxnId="{4A835427-0029-4572-895A-1F828BDE0819}">
      <dgm:prSet/>
      <dgm:spPr/>
      <dgm:t>
        <a:bodyPr/>
        <a:lstStyle/>
        <a:p>
          <a:endParaRPr lang="it-IT"/>
        </a:p>
      </dgm:t>
    </dgm:pt>
    <dgm:pt modelId="{32CEE199-99D6-4E3A-A9D8-F245A30F7B0E}" type="sibTrans" cxnId="{4A835427-0029-4572-895A-1F828BDE0819}">
      <dgm:prSet/>
      <dgm:spPr/>
      <dgm:t>
        <a:bodyPr/>
        <a:lstStyle/>
        <a:p>
          <a:endParaRPr lang="it-IT"/>
        </a:p>
      </dgm:t>
    </dgm:pt>
    <dgm:pt modelId="{0D07D354-576A-49F0-8A3D-41B62900DCCC}">
      <dgm:prSet phldrT="[Testo]" custT="1"/>
      <dgm:spPr>
        <a:solidFill>
          <a:srgbClr val="C00000"/>
        </a:solidFill>
      </dgm:spPr>
      <dgm:t>
        <a:bodyPr/>
        <a:lstStyle/>
        <a:p>
          <a:r>
            <a:rPr lang="it-IT" sz="1800" dirty="0" smtClean="0"/>
            <a:t>incidente della petroliera </a:t>
          </a:r>
        </a:p>
        <a:p>
          <a:r>
            <a:rPr lang="it-IT" sz="1800" dirty="0" err="1" smtClean="0"/>
            <a:t>Torrey</a:t>
          </a:r>
          <a:r>
            <a:rPr lang="it-IT" sz="1800" dirty="0" smtClean="0"/>
            <a:t> Canyon </a:t>
          </a:r>
          <a:endParaRPr lang="it-IT" sz="1800" dirty="0"/>
        </a:p>
      </dgm:t>
    </dgm:pt>
    <dgm:pt modelId="{573B2AF4-A040-4030-A05C-D0F1DA2DBA79}" type="parTrans" cxnId="{A407A6A4-7AD0-40A4-A077-6DD384F15D46}">
      <dgm:prSet/>
      <dgm:spPr/>
      <dgm:t>
        <a:bodyPr/>
        <a:lstStyle/>
        <a:p>
          <a:endParaRPr lang="it-IT"/>
        </a:p>
      </dgm:t>
    </dgm:pt>
    <dgm:pt modelId="{3CBC5E5E-AE26-4322-8018-BC18A15CD917}" type="sibTrans" cxnId="{A407A6A4-7AD0-40A4-A077-6DD384F15D46}">
      <dgm:prSet/>
      <dgm:spPr/>
      <dgm:t>
        <a:bodyPr/>
        <a:lstStyle/>
        <a:p>
          <a:endParaRPr lang="it-IT"/>
        </a:p>
      </dgm:t>
    </dgm:pt>
    <dgm:pt modelId="{EFEF50EF-0FA0-424E-98BB-B09B3BB23EEB}" type="pres">
      <dgm:prSet presAssocID="{56935A28-FAD0-408D-AC90-DFBC193CAAC5}" presName="outerComposite" presStyleCnt="0">
        <dgm:presLayoutVars>
          <dgm:chMax val="2"/>
          <dgm:animLvl val="lvl"/>
          <dgm:resizeHandles val="exact"/>
        </dgm:presLayoutVars>
      </dgm:prSet>
      <dgm:spPr/>
      <dgm:t>
        <a:bodyPr/>
        <a:lstStyle/>
        <a:p>
          <a:endParaRPr lang="it-IT"/>
        </a:p>
      </dgm:t>
    </dgm:pt>
    <dgm:pt modelId="{59446C2C-EE80-4F54-A7C5-366D877B3677}" type="pres">
      <dgm:prSet presAssocID="{56935A28-FAD0-408D-AC90-DFBC193CAAC5}" presName="dummyMaxCanvas" presStyleCnt="0"/>
      <dgm:spPr/>
    </dgm:pt>
    <dgm:pt modelId="{9E4F4AAE-8C7A-400C-B393-E3EFADB12AF8}" type="pres">
      <dgm:prSet presAssocID="{56935A28-FAD0-408D-AC90-DFBC193CAAC5}" presName="parentComposite" presStyleCnt="0"/>
      <dgm:spPr/>
    </dgm:pt>
    <dgm:pt modelId="{B82F1E92-E3B3-4462-B820-1092F59D124E}" type="pres">
      <dgm:prSet presAssocID="{56935A28-FAD0-408D-AC90-DFBC193CAAC5}" presName="parent1" presStyleLbl="alignAccFollowNode1" presStyleIdx="0" presStyleCnt="4" custScaleX="123268">
        <dgm:presLayoutVars>
          <dgm:chMax val="4"/>
        </dgm:presLayoutVars>
      </dgm:prSet>
      <dgm:spPr/>
      <dgm:t>
        <a:bodyPr/>
        <a:lstStyle/>
        <a:p>
          <a:endParaRPr lang="it-IT"/>
        </a:p>
      </dgm:t>
    </dgm:pt>
    <dgm:pt modelId="{C13A2A29-3EF2-44EE-9FEE-B5B75E787E0B}" type="pres">
      <dgm:prSet presAssocID="{56935A28-FAD0-408D-AC90-DFBC193CAAC5}" presName="parent2" presStyleLbl="alignAccFollowNode1" presStyleIdx="1" presStyleCnt="4" custScaleX="123268">
        <dgm:presLayoutVars>
          <dgm:chMax val="4"/>
        </dgm:presLayoutVars>
      </dgm:prSet>
      <dgm:spPr/>
      <dgm:t>
        <a:bodyPr/>
        <a:lstStyle/>
        <a:p>
          <a:endParaRPr lang="it-IT"/>
        </a:p>
      </dgm:t>
    </dgm:pt>
    <dgm:pt modelId="{74B0B512-8CB4-4C40-A6B2-627D48816DCC}" type="pres">
      <dgm:prSet presAssocID="{56935A28-FAD0-408D-AC90-DFBC193CAAC5}" presName="childrenComposite" presStyleCnt="0"/>
      <dgm:spPr/>
    </dgm:pt>
    <dgm:pt modelId="{22C88F00-35B6-4A2D-AF8F-A2ECC849F14B}" type="pres">
      <dgm:prSet presAssocID="{56935A28-FAD0-408D-AC90-DFBC193CAAC5}" presName="dummyMaxCanvas_ChildArea" presStyleCnt="0"/>
      <dgm:spPr/>
    </dgm:pt>
    <dgm:pt modelId="{06778231-B395-4253-B8AE-63C1D89B93E2}" type="pres">
      <dgm:prSet presAssocID="{56935A28-FAD0-408D-AC90-DFBC193CAAC5}" presName="fulcrum" presStyleLbl="alignAccFollowNode1" presStyleIdx="2" presStyleCnt="4"/>
      <dgm:spPr/>
    </dgm:pt>
    <dgm:pt modelId="{96B48294-B963-4C3B-ABEE-6EC92640A3B9}" type="pres">
      <dgm:prSet presAssocID="{56935A28-FAD0-408D-AC90-DFBC193CAAC5}" presName="balance_12" presStyleLbl="alignAccFollowNode1" presStyleIdx="3" presStyleCnt="4">
        <dgm:presLayoutVars>
          <dgm:bulletEnabled val="1"/>
        </dgm:presLayoutVars>
      </dgm:prSet>
      <dgm:spPr/>
    </dgm:pt>
    <dgm:pt modelId="{DB2A1A44-806F-4296-AD89-7D4C4AA8F283}" type="pres">
      <dgm:prSet presAssocID="{56935A28-FAD0-408D-AC90-DFBC193CAAC5}" presName="right_12_1" presStyleLbl="node1" presStyleIdx="0" presStyleCnt="3" custScaleX="123713">
        <dgm:presLayoutVars>
          <dgm:bulletEnabled val="1"/>
        </dgm:presLayoutVars>
      </dgm:prSet>
      <dgm:spPr/>
      <dgm:t>
        <a:bodyPr/>
        <a:lstStyle/>
        <a:p>
          <a:endParaRPr lang="it-IT"/>
        </a:p>
      </dgm:t>
    </dgm:pt>
    <dgm:pt modelId="{553D11A3-A2D2-43A3-9841-FEB117BFC795}" type="pres">
      <dgm:prSet presAssocID="{56935A28-FAD0-408D-AC90-DFBC193CAAC5}" presName="right_12_2" presStyleLbl="node1" presStyleIdx="1" presStyleCnt="3" custScaleX="123713">
        <dgm:presLayoutVars>
          <dgm:bulletEnabled val="1"/>
        </dgm:presLayoutVars>
      </dgm:prSet>
      <dgm:spPr/>
      <dgm:t>
        <a:bodyPr/>
        <a:lstStyle/>
        <a:p>
          <a:endParaRPr lang="it-IT"/>
        </a:p>
      </dgm:t>
    </dgm:pt>
    <dgm:pt modelId="{52D681F8-DD3E-49CE-85D3-1B201567921A}" type="pres">
      <dgm:prSet presAssocID="{56935A28-FAD0-408D-AC90-DFBC193CAAC5}" presName="left_12_1" presStyleLbl="node1" presStyleIdx="2" presStyleCnt="3" custScaleX="123713">
        <dgm:presLayoutVars>
          <dgm:bulletEnabled val="1"/>
        </dgm:presLayoutVars>
      </dgm:prSet>
      <dgm:spPr/>
      <dgm:t>
        <a:bodyPr/>
        <a:lstStyle/>
        <a:p>
          <a:endParaRPr lang="it-IT"/>
        </a:p>
      </dgm:t>
    </dgm:pt>
  </dgm:ptLst>
  <dgm:cxnLst>
    <dgm:cxn modelId="{2CB6C004-9B49-48A3-BAFC-8415E5303E50}" type="presOf" srcId="{0D07D354-576A-49F0-8A3D-41B62900DCCC}" destId="{553D11A3-A2D2-43A3-9841-FEB117BFC795}" srcOrd="0" destOrd="0" presId="urn:microsoft.com/office/officeart/2005/8/layout/balance1"/>
    <dgm:cxn modelId="{3433D324-11F0-43A3-AC5D-DBB9E94B287D}" type="presOf" srcId="{B86D71A9-FB3E-4C06-A8AC-86D71897376E}" destId="{B82F1E92-E3B3-4462-B820-1092F59D124E}" srcOrd="0" destOrd="0" presId="urn:microsoft.com/office/officeart/2005/8/layout/balance1"/>
    <dgm:cxn modelId="{A81349DD-3789-43F4-9869-930732E061B4}" type="presOf" srcId="{580C4F2A-19A0-4861-9EAF-60AAAC24CC3E}" destId="{C13A2A29-3EF2-44EE-9FEE-B5B75E787E0B}" srcOrd="0" destOrd="0" presId="urn:microsoft.com/office/officeart/2005/8/layout/balance1"/>
    <dgm:cxn modelId="{EA8C2AA9-B6FF-4D9D-8D7E-1C0B558DB58D}" type="presOf" srcId="{1A1A18AA-5A39-41D0-BC92-173A1E147FD8}" destId="{DB2A1A44-806F-4296-AD89-7D4C4AA8F283}" srcOrd="0" destOrd="0" presId="urn:microsoft.com/office/officeart/2005/8/layout/balance1"/>
    <dgm:cxn modelId="{564C295E-5937-4404-A0A0-53D1164D9E56}" srcId="{56935A28-FAD0-408D-AC90-DFBC193CAAC5}" destId="{B86D71A9-FB3E-4C06-A8AC-86D71897376E}" srcOrd="0" destOrd="0" parTransId="{3A51C338-1BBA-4E5F-B31D-EC1CFEE7C3AC}" sibTransId="{5F00AEE3-5EA8-4B7A-B42D-F3C68AAB0C39}"/>
    <dgm:cxn modelId="{1BD305FA-9E5A-4C5D-9C15-1CF8C9CA2652}" type="presOf" srcId="{56935A28-FAD0-408D-AC90-DFBC193CAAC5}" destId="{EFEF50EF-0FA0-424E-98BB-B09B3BB23EEB}" srcOrd="0" destOrd="0" presId="urn:microsoft.com/office/officeart/2005/8/layout/balance1"/>
    <dgm:cxn modelId="{A407A6A4-7AD0-40A4-A077-6DD384F15D46}" srcId="{580C4F2A-19A0-4861-9EAF-60AAAC24CC3E}" destId="{0D07D354-576A-49F0-8A3D-41B62900DCCC}" srcOrd="1" destOrd="0" parTransId="{573B2AF4-A040-4030-A05C-D0F1DA2DBA79}" sibTransId="{3CBC5E5E-AE26-4322-8018-BC18A15CD917}"/>
    <dgm:cxn modelId="{2B0987A9-2E18-42F4-8E94-45038DF747DF}" srcId="{56935A28-FAD0-408D-AC90-DFBC193CAAC5}" destId="{580C4F2A-19A0-4861-9EAF-60AAAC24CC3E}" srcOrd="1" destOrd="0" parTransId="{DCD3A412-9038-4250-8FD7-58462AFEB34A}" sibTransId="{96B03554-EC2C-4791-81A5-A21CEE46D39D}"/>
    <dgm:cxn modelId="{4A835427-0029-4572-895A-1F828BDE0819}" srcId="{580C4F2A-19A0-4861-9EAF-60AAAC24CC3E}" destId="{1A1A18AA-5A39-41D0-BC92-173A1E147FD8}" srcOrd="0" destOrd="0" parTransId="{458EEE9F-7AB0-483E-962E-F9A30D5C1014}" sibTransId="{32CEE199-99D6-4E3A-A9D8-F245A30F7B0E}"/>
    <dgm:cxn modelId="{9EF79681-28B0-441E-A757-82BEE209FA2E}" type="presOf" srcId="{094DD0D3-DEC6-4B0C-907D-0A9B5964FDDF}" destId="{52D681F8-DD3E-49CE-85D3-1B201567921A}" srcOrd="0" destOrd="0" presId="urn:microsoft.com/office/officeart/2005/8/layout/balance1"/>
    <dgm:cxn modelId="{02121D09-A21E-4720-9D9D-73433CB1E5C5}" srcId="{B86D71A9-FB3E-4C06-A8AC-86D71897376E}" destId="{094DD0D3-DEC6-4B0C-907D-0A9B5964FDDF}" srcOrd="0" destOrd="0" parTransId="{6F1DB682-64AB-4BE3-A76C-8A143A187632}" sibTransId="{59FB2596-E7A2-49FC-BFA1-B59F1E9574E4}"/>
    <dgm:cxn modelId="{12E1B0FA-F83E-4DC7-B810-2EABDBEA2622}" type="presParOf" srcId="{EFEF50EF-0FA0-424E-98BB-B09B3BB23EEB}" destId="{59446C2C-EE80-4F54-A7C5-366D877B3677}" srcOrd="0" destOrd="0" presId="urn:microsoft.com/office/officeart/2005/8/layout/balance1"/>
    <dgm:cxn modelId="{E56FF544-C7C4-431F-9BBF-D620792C9C96}" type="presParOf" srcId="{EFEF50EF-0FA0-424E-98BB-B09B3BB23EEB}" destId="{9E4F4AAE-8C7A-400C-B393-E3EFADB12AF8}" srcOrd="1" destOrd="0" presId="urn:microsoft.com/office/officeart/2005/8/layout/balance1"/>
    <dgm:cxn modelId="{FD8A9C40-B4AF-40E4-AD5C-8F31D0F3607A}" type="presParOf" srcId="{9E4F4AAE-8C7A-400C-B393-E3EFADB12AF8}" destId="{B82F1E92-E3B3-4462-B820-1092F59D124E}" srcOrd="0" destOrd="0" presId="urn:microsoft.com/office/officeart/2005/8/layout/balance1"/>
    <dgm:cxn modelId="{85D0C3CB-D726-4945-BB6B-4EEFFCBD8EEE}" type="presParOf" srcId="{9E4F4AAE-8C7A-400C-B393-E3EFADB12AF8}" destId="{C13A2A29-3EF2-44EE-9FEE-B5B75E787E0B}" srcOrd="1" destOrd="0" presId="urn:microsoft.com/office/officeart/2005/8/layout/balance1"/>
    <dgm:cxn modelId="{6A01497D-83FF-4596-8006-B534194BF553}" type="presParOf" srcId="{EFEF50EF-0FA0-424E-98BB-B09B3BB23EEB}" destId="{74B0B512-8CB4-4C40-A6B2-627D48816DCC}" srcOrd="2" destOrd="0" presId="urn:microsoft.com/office/officeart/2005/8/layout/balance1"/>
    <dgm:cxn modelId="{21FE37DD-D480-461F-BE8E-604AE0C149EE}" type="presParOf" srcId="{74B0B512-8CB4-4C40-A6B2-627D48816DCC}" destId="{22C88F00-35B6-4A2D-AF8F-A2ECC849F14B}" srcOrd="0" destOrd="0" presId="urn:microsoft.com/office/officeart/2005/8/layout/balance1"/>
    <dgm:cxn modelId="{BB181085-5E33-40B1-A086-4CDB6A385B8A}" type="presParOf" srcId="{74B0B512-8CB4-4C40-A6B2-627D48816DCC}" destId="{06778231-B395-4253-B8AE-63C1D89B93E2}" srcOrd="1" destOrd="0" presId="urn:microsoft.com/office/officeart/2005/8/layout/balance1"/>
    <dgm:cxn modelId="{9390A8C3-79D0-4DBE-8B3E-8F3316D89A70}" type="presParOf" srcId="{74B0B512-8CB4-4C40-A6B2-627D48816DCC}" destId="{96B48294-B963-4C3B-ABEE-6EC92640A3B9}" srcOrd="2" destOrd="0" presId="urn:microsoft.com/office/officeart/2005/8/layout/balance1"/>
    <dgm:cxn modelId="{B437A52F-CF81-4010-9D3A-E2165E64994C}" type="presParOf" srcId="{74B0B512-8CB4-4C40-A6B2-627D48816DCC}" destId="{DB2A1A44-806F-4296-AD89-7D4C4AA8F283}" srcOrd="3" destOrd="0" presId="urn:microsoft.com/office/officeart/2005/8/layout/balance1"/>
    <dgm:cxn modelId="{4779CD28-9D16-4D07-B3E7-1B0CE571BC98}" type="presParOf" srcId="{74B0B512-8CB4-4C40-A6B2-627D48816DCC}" destId="{553D11A3-A2D2-43A3-9841-FEB117BFC795}" srcOrd="4" destOrd="0" presId="urn:microsoft.com/office/officeart/2005/8/layout/balance1"/>
    <dgm:cxn modelId="{60C1DFCA-6E72-435C-9254-E5F169FA26C5}" type="presParOf" srcId="{74B0B512-8CB4-4C40-A6B2-627D48816DCC}" destId="{52D681F8-DD3E-49CE-85D3-1B201567921A}" srcOrd="5" destOrd="0" presId="urn:microsoft.com/office/officeart/2005/8/layout/balance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6935A28-FAD0-408D-AC90-DFBC193CAAC5}" type="doc">
      <dgm:prSet loTypeId="urn:microsoft.com/office/officeart/2005/8/layout/balance1" loCatId="relationship" qsTypeId="urn:microsoft.com/office/officeart/2005/8/quickstyle/3d2" qsCatId="3D" csTypeId="urn:microsoft.com/office/officeart/2005/8/colors/colorful3" csCatId="colorful" phldr="1"/>
      <dgm:spPr/>
      <dgm:t>
        <a:bodyPr/>
        <a:lstStyle/>
        <a:p>
          <a:endParaRPr lang="it-IT"/>
        </a:p>
      </dgm:t>
    </dgm:pt>
    <dgm:pt modelId="{B86D71A9-FB3E-4C06-A8AC-86D71897376E}">
      <dgm:prSet phldrT="[Testo]"/>
      <dgm:spPr/>
      <dgm:t>
        <a:bodyPr/>
        <a:lstStyle/>
        <a:p>
          <a:r>
            <a:rPr lang="it-IT" dirty="0" smtClean="0"/>
            <a:t>Tutela AMBIENTALE</a:t>
          </a:r>
          <a:endParaRPr lang="it-IT" dirty="0"/>
        </a:p>
      </dgm:t>
    </dgm:pt>
    <dgm:pt modelId="{3A51C338-1BBA-4E5F-B31D-EC1CFEE7C3AC}" type="parTrans" cxnId="{564C295E-5937-4404-A0A0-53D1164D9E56}">
      <dgm:prSet/>
      <dgm:spPr/>
      <dgm:t>
        <a:bodyPr/>
        <a:lstStyle/>
        <a:p>
          <a:endParaRPr lang="it-IT"/>
        </a:p>
      </dgm:t>
    </dgm:pt>
    <dgm:pt modelId="{5F00AEE3-5EA8-4B7A-B42D-F3C68AAB0C39}" type="sibTrans" cxnId="{564C295E-5937-4404-A0A0-53D1164D9E56}">
      <dgm:prSet/>
      <dgm:spPr/>
      <dgm:t>
        <a:bodyPr/>
        <a:lstStyle/>
        <a:p>
          <a:endParaRPr lang="it-IT"/>
        </a:p>
      </dgm:t>
    </dgm:pt>
    <dgm:pt modelId="{580C4F2A-19A0-4861-9EAF-60AAAC24CC3E}">
      <dgm:prSet phldrT="[Testo]"/>
      <dgm:spPr/>
      <dgm:t>
        <a:bodyPr/>
        <a:lstStyle/>
        <a:p>
          <a:r>
            <a:rPr lang="it-IT" dirty="0" smtClean="0"/>
            <a:t>Tutela dei </a:t>
          </a:r>
        </a:p>
        <a:p>
          <a:r>
            <a:rPr lang="it-IT" dirty="0" smtClean="0"/>
            <a:t>TRASPORTI </a:t>
          </a:r>
          <a:r>
            <a:rPr lang="it-IT" dirty="0" err="1" smtClean="0"/>
            <a:t>M.mi</a:t>
          </a:r>
          <a:endParaRPr lang="it-IT" dirty="0"/>
        </a:p>
      </dgm:t>
    </dgm:pt>
    <dgm:pt modelId="{DCD3A412-9038-4250-8FD7-58462AFEB34A}" type="parTrans" cxnId="{2B0987A9-2E18-42F4-8E94-45038DF747DF}">
      <dgm:prSet/>
      <dgm:spPr/>
      <dgm:t>
        <a:bodyPr/>
        <a:lstStyle/>
        <a:p>
          <a:endParaRPr lang="it-IT"/>
        </a:p>
      </dgm:t>
    </dgm:pt>
    <dgm:pt modelId="{96B03554-EC2C-4791-81A5-A21CEE46D39D}" type="sibTrans" cxnId="{2B0987A9-2E18-42F4-8E94-45038DF747DF}">
      <dgm:prSet/>
      <dgm:spPr/>
      <dgm:t>
        <a:bodyPr/>
        <a:lstStyle/>
        <a:p>
          <a:endParaRPr lang="it-IT"/>
        </a:p>
      </dgm:t>
    </dgm:pt>
    <dgm:pt modelId="{1A1A18AA-5A39-41D0-BC92-173A1E147FD8}">
      <dgm:prSet phldrT="[Testo]" custT="1"/>
      <dgm:spPr>
        <a:solidFill>
          <a:srgbClr val="FF0000"/>
        </a:solidFill>
      </dgm:spPr>
      <dgm:t>
        <a:bodyPr/>
        <a:lstStyle/>
        <a:p>
          <a:endParaRPr lang="it-IT" sz="1800" dirty="0"/>
        </a:p>
      </dgm:t>
    </dgm:pt>
    <dgm:pt modelId="{458EEE9F-7AB0-483E-962E-F9A30D5C1014}" type="parTrans" cxnId="{4A835427-0029-4572-895A-1F828BDE0819}">
      <dgm:prSet/>
      <dgm:spPr/>
      <dgm:t>
        <a:bodyPr/>
        <a:lstStyle/>
        <a:p>
          <a:endParaRPr lang="it-IT"/>
        </a:p>
      </dgm:t>
    </dgm:pt>
    <dgm:pt modelId="{32CEE199-99D6-4E3A-A9D8-F245A30F7B0E}" type="sibTrans" cxnId="{4A835427-0029-4572-895A-1F828BDE0819}">
      <dgm:prSet/>
      <dgm:spPr/>
      <dgm:t>
        <a:bodyPr/>
        <a:lstStyle/>
        <a:p>
          <a:endParaRPr lang="it-IT"/>
        </a:p>
      </dgm:t>
    </dgm:pt>
    <dgm:pt modelId="{0D07D354-576A-49F0-8A3D-41B62900DCCC}">
      <dgm:prSet phldrT="[Testo]" custT="1"/>
      <dgm:spPr>
        <a:solidFill>
          <a:srgbClr val="C00000"/>
        </a:solidFill>
      </dgm:spPr>
      <dgm:t>
        <a:bodyPr/>
        <a:lstStyle/>
        <a:p>
          <a:endParaRPr lang="it-IT" sz="1800" dirty="0"/>
        </a:p>
      </dgm:t>
    </dgm:pt>
    <dgm:pt modelId="{573B2AF4-A040-4030-A05C-D0F1DA2DBA79}" type="parTrans" cxnId="{A407A6A4-7AD0-40A4-A077-6DD384F15D46}">
      <dgm:prSet/>
      <dgm:spPr/>
      <dgm:t>
        <a:bodyPr/>
        <a:lstStyle/>
        <a:p>
          <a:endParaRPr lang="it-IT"/>
        </a:p>
      </dgm:t>
    </dgm:pt>
    <dgm:pt modelId="{3CBC5E5E-AE26-4322-8018-BC18A15CD917}" type="sibTrans" cxnId="{A407A6A4-7AD0-40A4-A077-6DD384F15D46}">
      <dgm:prSet/>
      <dgm:spPr/>
      <dgm:t>
        <a:bodyPr/>
        <a:lstStyle/>
        <a:p>
          <a:endParaRPr lang="it-IT"/>
        </a:p>
      </dgm:t>
    </dgm:pt>
    <dgm:pt modelId="{924F9BD4-FAEC-4621-8274-F90C6C171C09}">
      <dgm:prSet phldrT="[Testo]" custT="1"/>
      <dgm:spPr>
        <a:solidFill>
          <a:srgbClr val="003300"/>
        </a:solidFill>
      </dgm:spPr>
      <dgm:t>
        <a:bodyPr/>
        <a:lstStyle/>
        <a:p>
          <a:endParaRPr lang="it-IT" sz="1800" dirty="0"/>
        </a:p>
      </dgm:t>
    </dgm:pt>
    <dgm:pt modelId="{8B3BC3C9-1C0B-425A-92A4-A446F28CF272}" type="parTrans" cxnId="{E098B3E4-E0C3-47ED-B140-9C630A700AAE}">
      <dgm:prSet/>
      <dgm:spPr/>
    </dgm:pt>
    <dgm:pt modelId="{215D4B11-5EAA-4350-98DE-A186485AE0C8}" type="sibTrans" cxnId="{E098B3E4-E0C3-47ED-B140-9C630A700AAE}">
      <dgm:prSet/>
      <dgm:spPr/>
    </dgm:pt>
    <dgm:pt modelId="{5A3D9495-108B-477C-972D-1AF508922F5A}">
      <dgm:prSet phldrT="[Testo]" custT="1"/>
      <dgm:spPr>
        <a:solidFill>
          <a:srgbClr val="003300"/>
        </a:solidFill>
      </dgm:spPr>
      <dgm:t>
        <a:bodyPr/>
        <a:lstStyle/>
        <a:p>
          <a:endParaRPr lang="it-IT" sz="1800" dirty="0"/>
        </a:p>
      </dgm:t>
    </dgm:pt>
    <dgm:pt modelId="{A8BF392C-83C4-46BB-8336-7070EC40D28F}" type="parTrans" cxnId="{17B5E622-0B0B-4E68-8DDD-78B11437E354}">
      <dgm:prSet/>
      <dgm:spPr/>
    </dgm:pt>
    <dgm:pt modelId="{BF20EE42-AE32-4246-A35B-85F2CA28B496}" type="sibTrans" cxnId="{17B5E622-0B0B-4E68-8DDD-78B11437E354}">
      <dgm:prSet/>
      <dgm:spPr/>
    </dgm:pt>
    <dgm:pt modelId="{EFEF50EF-0FA0-424E-98BB-B09B3BB23EEB}" type="pres">
      <dgm:prSet presAssocID="{56935A28-FAD0-408D-AC90-DFBC193CAAC5}" presName="outerComposite" presStyleCnt="0">
        <dgm:presLayoutVars>
          <dgm:chMax val="2"/>
          <dgm:animLvl val="lvl"/>
          <dgm:resizeHandles val="exact"/>
        </dgm:presLayoutVars>
      </dgm:prSet>
      <dgm:spPr/>
      <dgm:t>
        <a:bodyPr/>
        <a:lstStyle/>
        <a:p>
          <a:endParaRPr lang="it-IT"/>
        </a:p>
      </dgm:t>
    </dgm:pt>
    <dgm:pt modelId="{59446C2C-EE80-4F54-A7C5-366D877B3677}" type="pres">
      <dgm:prSet presAssocID="{56935A28-FAD0-408D-AC90-DFBC193CAAC5}" presName="dummyMaxCanvas" presStyleCnt="0"/>
      <dgm:spPr/>
    </dgm:pt>
    <dgm:pt modelId="{9E4F4AAE-8C7A-400C-B393-E3EFADB12AF8}" type="pres">
      <dgm:prSet presAssocID="{56935A28-FAD0-408D-AC90-DFBC193CAAC5}" presName="parentComposite" presStyleCnt="0"/>
      <dgm:spPr/>
    </dgm:pt>
    <dgm:pt modelId="{B82F1E92-E3B3-4462-B820-1092F59D124E}" type="pres">
      <dgm:prSet presAssocID="{56935A28-FAD0-408D-AC90-DFBC193CAAC5}" presName="parent1" presStyleLbl="alignAccFollowNode1" presStyleIdx="0" presStyleCnt="4" custScaleX="123268">
        <dgm:presLayoutVars>
          <dgm:chMax val="4"/>
        </dgm:presLayoutVars>
      </dgm:prSet>
      <dgm:spPr/>
      <dgm:t>
        <a:bodyPr/>
        <a:lstStyle/>
        <a:p>
          <a:endParaRPr lang="it-IT"/>
        </a:p>
      </dgm:t>
    </dgm:pt>
    <dgm:pt modelId="{C13A2A29-3EF2-44EE-9FEE-B5B75E787E0B}" type="pres">
      <dgm:prSet presAssocID="{56935A28-FAD0-408D-AC90-DFBC193CAAC5}" presName="parent2" presStyleLbl="alignAccFollowNode1" presStyleIdx="1" presStyleCnt="4" custScaleX="123268">
        <dgm:presLayoutVars>
          <dgm:chMax val="4"/>
        </dgm:presLayoutVars>
      </dgm:prSet>
      <dgm:spPr/>
      <dgm:t>
        <a:bodyPr/>
        <a:lstStyle/>
        <a:p>
          <a:endParaRPr lang="it-IT"/>
        </a:p>
      </dgm:t>
    </dgm:pt>
    <dgm:pt modelId="{74B0B512-8CB4-4C40-A6B2-627D48816DCC}" type="pres">
      <dgm:prSet presAssocID="{56935A28-FAD0-408D-AC90-DFBC193CAAC5}" presName="childrenComposite" presStyleCnt="0"/>
      <dgm:spPr/>
    </dgm:pt>
    <dgm:pt modelId="{22C88F00-35B6-4A2D-AF8F-A2ECC849F14B}" type="pres">
      <dgm:prSet presAssocID="{56935A28-FAD0-408D-AC90-DFBC193CAAC5}" presName="dummyMaxCanvas_ChildArea" presStyleCnt="0"/>
      <dgm:spPr/>
    </dgm:pt>
    <dgm:pt modelId="{06778231-B395-4253-B8AE-63C1D89B93E2}" type="pres">
      <dgm:prSet presAssocID="{56935A28-FAD0-408D-AC90-DFBC193CAAC5}" presName="fulcrum" presStyleLbl="alignAccFollowNode1" presStyleIdx="2" presStyleCnt="4"/>
      <dgm:spPr/>
    </dgm:pt>
    <dgm:pt modelId="{D130DE92-76DC-4736-923D-BFF050B6163D}" type="pres">
      <dgm:prSet presAssocID="{56935A28-FAD0-408D-AC90-DFBC193CAAC5}" presName="balance_22" presStyleLbl="alignAccFollowNode1" presStyleIdx="3" presStyleCnt="4">
        <dgm:presLayoutVars>
          <dgm:bulletEnabled val="1"/>
        </dgm:presLayoutVars>
      </dgm:prSet>
      <dgm:spPr/>
    </dgm:pt>
    <dgm:pt modelId="{46D60C7F-2E27-4F73-8AA3-188391A44504}" type="pres">
      <dgm:prSet presAssocID="{56935A28-FAD0-408D-AC90-DFBC193CAAC5}" presName="right_22_1" presStyleLbl="node1" presStyleIdx="0" presStyleCnt="4">
        <dgm:presLayoutVars>
          <dgm:bulletEnabled val="1"/>
        </dgm:presLayoutVars>
      </dgm:prSet>
      <dgm:spPr/>
      <dgm:t>
        <a:bodyPr/>
        <a:lstStyle/>
        <a:p>
          <a:endParaRPr lang="it-IT"/>
        </a:p>
      </dgm:t>
    </dgm:pt>
    <dgm:pt modelId="{3C5C8E95-6408-4704-B8A2-263CA593D27D}" type="pres">
      <dgm:prSet presAssocID="{56935A28-FAD0-408D-AC90-DFBC193CAAC5}" presName="right_22_2" presStyleLbl="node1" presStyleIdx="1" presStyleCnt="4">
        <dgm:presLayoutVars>
          <dgm:bulletEnabled val="1"/>
        </dgm:presLayoutVars>
      </dgm:prSet>
      <dgm:spPr/>
      <dgm:t>
        <a:bodyPr/>
        <a:lstStyle/>
        <a:p>
          <a:endParaRPr lang="it-IT"/>
        </a:p>
      </dgm:t>
    </dgm:pt>
    <dgm:pt modelId="{97254DE5-6A86-4C17-B1DD-7B6D42C16154}" type="pres">
      <dgm:prSet presAssocID="{56935A28-FAD0-408D-AC90-DFBC193CAAC5}" presName="left_22_1" presStyleLbl="node1" presStyleIdx="2" presStyleCnt="4">
        <dgm:presLayoutVars>
          <dgm:bulletEnabled val="1"/>
        </dgm:presLayoutVars>
      </dgm:prSet>
      <dgm:spPr>
        <a:solidFill>
          <a:srgbClr val="003300"/>
        </a:solidFill>
      </dgm:spPr>
      <dgm:t>
        <a:bodyPr/>
        <a:lstStyle/>
        <a:p>
          <a:endParaRPr lang="it-IT"/>
        </a:p>
      </dgm:t>
    </dgm:pt>
    <dgm:pt modelId="{497C1360-BBDA-41D6-A376-CCDC5A40B291}" type="pres">
      <dgm:prSet presAssocID="{56935A28-FAD0-408D-AC90-DFBC193CAAC5}" presName="left_22_2" presStyleLbl="node1" presStyleIdx="3" presStyleCnt="4">
        <dgm:presLayoutVars>
          <dgm:bulletEnabled val="1"/>
        </dgm:presLayoutVars>
      </dgm:prSet>
      <dgm:spPr/>
      <dgm:t>
        <a:bodyPr/>
        <a:lstStyle/>
        <a:p>
          <a:endParaRPr lang="it-IT"/>
        </a:p>
      </dgm:t>
    </dgm:pt>
  </dgm:ptLst>
  <dgm:cxnLst>
    <dgm:cxn modelId="{AA9BC0E0-6DF2-415E-82A6-4DE3724740C9}" type="presOf" srcId="{924F9BD4-FAEC-4621-8274-F90C6C171C09}" destId="{497C1360-BBDA-41D6-A376-CCDC5A40B291}" srcOrd="0" destOrd="0" presId="urn:microsoft.com/office/officeart/2005/8/layout/balance1"/>
    <dgm:cxn modelId="{745385E7-1C38-41FA-9DD4-348531CA92B5}" type="presOf" srcId="{1A1A18AA-5A39-41D0-BC92-173A1E147FD8}" destId="{46D60C7F-2E27-4F73-8AA3-188391A44504}" srcOrd="0" destOrd="0" presId="urn:microsoft.com/office/officeart/2005/8/layout/balance1"/>
    <dgm:cxn modelId="{A407A6A4-7AD0-40A4-A077-6DD384F15D46}" srcId="{580C4F2A-19A0-4861-9EAF-60AAAC24CC3E}" destId="{0D07D354-576A-49F0-8A3D-41B62900DCCC}" srcOrd="1" destOrd="0" parTransId="{573B2AF4-A040-4030-A05C-D0F1DA2DBA79}" sibTransId="{3CBC5E5E-AE26-4322-8018-BC18A15CD917}"/>
    <dgm:cxn modelId="{564C295E-5937-4404-A0A0-53D1164D9E56}" srcId="{56935A28-FAD0-408D-AC90-DFBC193CAAC5}" destId="{B86D71A9-FB3E-4C06-A8AC-86D71897376E}" srcOrd="0" destOrd="0" parTransId="{3A51C338-1BBA-4E5F-B31D-EC1CFEE7C3AC}" sibTransId="{5F00AEE3-5EA8-4B7A-B42D-F3C68AAB0C39}"/>
    <dgm:cxn modelId="{17B5E622-0B0B-4E68-8DDD-78B11437E354}" srcId="{B86D71A9-FB3E-4C06-A8AC-86D71897376E}" destId="{5A3D9495-108B-477C-972D-1AF508922F5A}" srcOrd="0" destOrd="0" parTransId="{A8BF392C-83C4-46BB-8336-7070EC40D28F}" sibTransId="{BF20EE42-AE32-4246-A35B-85F2CA28B496}"/>
    <dgm:cxn modelId="{2F9B7159-CDE6-4382-9D82-A0D354DDBCF5}" type="presOf" srcId="{5A3D9495-108B-477C-972D-1AF508922F5A}" destId="{97254DE5-6A86-4C17-B1DD-7B6D42C16154}" srcOrd="0" destOrd="0" presId="urn:microsoft.com/office/officeart/2005/8/layout/balance1"/>
    <dgm:cxn modelId="{0CA1561B-2CDC-433B-8461-79089FABAF1F}" type="presOf" srcId="{B86D71A9-FB3E-4C06-A8AC-86D71897376E}" destId="{B82F1E92-E3B3-4462-B820-1092F59D124E}" srcOrd="0" destOrd="0" presId="urn:microsoft.com/office/officeart/2005/8/layout/balance1"/>
    <dgm:cxn modelId="{61794256-2C53-4617-83A7-1ED01A38AD57}" type="presOf" srcId="{56935A28-FAD0-408D-AC90-DFBC193CAAC5}" destId="{EFEF50EF-0FA0-424E-98BB-B09B3BB23EEB}" srcOrd="0" destOrd="0" presId="urn:microsoft.com/office/officeart/2005/8/layout/balance1"/>
    <dgm:cxn modelId="{9A76F4E3-A25F-47F2-930F-8F3355635E64}" type="presOf" srcId="{580C4F2A-19A0-4861-9EAF-60AAAC24CC3E}" destId="{C13A2A29-3EF2-44EE-9FEE-B5B75E787E0B}" srcOrd="0" destOrd="0" presId="urn:microsoft.com/office/officeart/2005/8/layout/balance1"/>
    <dgm:cxn modelId="{E098B3E4-E0C3-47ED-B140-9C630A700AAE}" srcId="{B86D71A9-FB3E-4C06-A8AC-86D71897376E}" destId="{924F9BD4-FAEC-4621-8274-F90C6C171C09}" srcOrd="1" destOrd="0" parTransId="{8B3BC3C9-1C0B-425A-92A4-A446F28CF272}" sibTransId="{215D4B11-5EAA-4350-98DE-A186485AE0C8}"/>
    <dgm:cxn modelId="{4A835427-0029-4572-895A-1F828BDE0819}" srcId="{580C4F2A-19A0-4861-9EAF-60AAAC24CC3E}" destId="{1A1A18AA-5A39-41D0-BC92-173A1E147FD8}" srcOrd="0" destOrd="0" parTransId="{458EEE9F-7AB0-483E-962E-F9A30D5C1014}" sibTransId="{32CEE199-99D6-4E3A-A9D8-F245A30F7B0E}"/>
    <dgm:cxn modelId="{70562DA0-FFCC-41AC-918C-4658C26F45AF}" type="presOf" srcId="{0D07D354-576A-49F0-8A3D-41B62900DCCC}" destId="{3C5C8E95-6408-4704-B8A2-263CA593D27D}" srcOrd="0" destOrd="0" presId="urn:microsoft.com/office/officeart/2005/8/layout/balance1"/>
    <dgm:cxn modelId="{2B0987A9-2E18-42F4-8E94-45038DF747DF}" srcId="{56935A28-FAD0-408D-AC90-DFBC193CAAC5}" destId="{580C4F2A-19A0-4861-9EAF-60AAAC24CC3E}" srcOrd="1" destOrd="0" parTransId="{DCD3A412-9038-4250-8FD7-58462AFEB34A}" sibTransId="{96B03554-EC2C-4791-81A5-A21CEE46D39D}"/>
    <dgm:cxn modelId="{AB8A83A0-2872-4827-90FE-F38E1E8AA9ED}" type="presParOf" srcId="{EFEF50EF-0FA0-424E-98BB-B09B3BB23EEB}" destId="{59446C2C-EE80-4F54-A7C5-366D877B3677}" srcOrd="0" destOrd="0" presId="urn:microsoft.com/office/officeart/2005/8/layout/balance1"/>
    <dgm:cxn modelId="{EB871017-90D0-4CB1-B8A1-88D6C98FE8F2}" type="presParOf" srcId="{EFEF50EF-0FA0-424E-98BB-B09B3BB23EEB}" destId="{9E4F4AAE-8C7A-400C-B393-E3EFADB12AF8}" srcOrd="1" destOrd="0" presId="urn:microsoft.com/office/officeart/2005/8/layout/balance1"/>
    <dgm:cxn modelId="{B65BA490-6599-4326-AB4B-B22A010AC6D4}" type="presParOf" srcId="{9E4F4AAE-8C7A-400C-B393-E3EFADB12AF8}" destId="{B82F1E92-E3B3-4462-B820-1092F59D124E}" srcOrd="0" destOrd="0" presId="urn:microsoft.com/office/officeart/2005/8/layout/balance1"/>
    <dgm:cxn modelId="{7352109A-9C9C-49DE-AE16-7DA788823C87}" type="presParOf" srcId="{9E4F4AAE-8C7A-400C-B393-E3EFADB12AF8}" destId="{C13A2A29-3EF2-44EE-9FEE-B5B75E787E0B}" srcOrd="1" destOrd="0" presId="urn:microsoft.com/office/officeart/2005/8/layout/balance1"/>
    <dgm:cxn modelId="{6208C6EA-5B49-4D52-BF92-500B0FE5BA3D}" type="presParOf" srcId="{EFEF50EF-0FA0-424E-98BB-B09B3BB23EEB}" destId="{74B0B512-8CB4-4C40-A6B2-627D48816DCC}" srcOrd="2" destOrd="0" presId="urn:microsoft.com/office/officeart/2005/8/layout/balance1"/>
    <dgm:cxn modelId="{46930DB2-4220-4842-8AAF-145E03884BCE}" type="presParOf" srcId="{74B0B512-8CB4-4C40-A6B2-627D48816DCC}" destId="{22C88F00-35B6-4A2D-AF8F-A2ECC849F14B}" srcOrd="0" destOrd="0" presId="urn:microsoft.com/office/officeart/2005/8/layout/balance1"/>
    <dgm:cxn modelId="{B65FD121-C2D6-4A60-8667-2B0C764E7AF9}" type="presParOf" srcId="{74B0B512-8CB4-4C40-A6B2-627D48816DCC}" destId="{06778231-B395-4253-B8AE-63C1D89B93E2}" srcOrd="1" destOrd="0" presId="urn:microsoft.com/office/officeart/2005/8/layout/balance1"/>
    <dgm:cxn modelId="{D85B8CC8-1ADE-4070-BB96-68E7A5AC28CE}" type="presParOf" srcId="{74B0B512-8CB4-4C40-A6B2-627D48816DCC}" destId="{D130DE92-76DC-4736-923D-BFF050B6163D}" srcOrd="2" destOrd="0" presId="urn:microsoft.com/office/officeart/2005/8/layout/balance1"/>
    <dgm:cxn modelId="{9E14A6BE-F5A2-4352-A68B-90187E6E6EF8}" type="presParOf" srcId="{74B0B512-8CB4-4C40-A6B2-627D48816DCC}" destId="{46D60C7F-2E27-4F73-8AA3-188391A44504}" srcOrd="3" destOrd="0" presId="urn:microsoft.com/office/officeart/2005/8/layout/balance1"/>
    <dgm:cxn modelId="{0191FAB6-EDE5-45FA-88FC-EF120F62F4B8}" type="presParOf" srcId="{74B0B512-8CB4-4C40-A6B2-627D48816DCC}" destId="{3C5C8E95-6408-4704-B8A2-263CA593D27D}" srcOrd="4" destOrd="0" presId="urn:microsoft.com/office/officeart/2005/8/layout/balance1"/>
    <dgm:cxn modelId="{D8174B86-BB0D-4117-A359-DD966929C52F}" type="presParOf" srcId="{74B0B512-8CB4-4C40-A6B2-627D48816DCC}" destId="{97254DE5-6A86-4C17-B1DD-7B6D42C16154}" srcOrd="5" destOrd="0" presId="urn:microsoft.com/office/officeart/2005/8/layout/balance1"/>
    <dgm:cxn modelId="{686EBA93-7BA8-496B-8772-842892978C3E}" type="presParOf" srcId="{74B0B512-8CB4-4C40-A6B2-627D48816DCC}" destId="{497C1360-BBDA-41D6-A376-CCDC5A40B291}" srcOrd="6" destOrd="0" presId="urn:microsoft.com/office/officeart/2005/8/layout/balance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6935A28-FAD0-408D-AC90-DFBC193CAAC5}" type="doc">
      <dgm:prSet loTypeId="urn:microsoft.com/office/officeart/2005/8/layout/balance1" loCatId="relationship" qsTypeId="urn:microsoft.com/office/officeart/2005/8/quickstyle/3d2" qsCatId="3D" csTypeId="urn:microsoft.com/office/officeart/2005/8/colors/colorful3" csCatId="colorful" phldr="1"/>
      <dgm:spPr/>
      <dgm:t>
        <a:bodyPr/>
        <a:lstStyle/>
        <a:p>
          <a:endParaRPr lang="it-IT"/>
        </a:p>
      </dgm:t>
    </dgm:pt>
    <dgm:pt modelId="{B86D71A9-FB3E-4C06-A8AC-86D71897376E}">
      <dgm:prSet phldrT="[Testo]"/>
      <dgm:spPr/>
      <dgm:t>
        <a:bodyPr/>
        <a:lstStyle/>
        <a:p>
          <a:r>
            <a:rPr lang="it-IT" dirty="0" smtClean="0"/>
            <a:t>Tutela AMBIENTALE</a:t>
          </a:r>
          <a:endParaRPr lang="it-IT" dirty="0"/>
        </a:p>
      </dgm:t>
    </dgm:pt>
    <dgm:pt modelId="{3A51C338-1BBA-4E5F-B31D-EC1CFEE7C3AC}" type="parTrans" cxnId="{564C295E-5937-4404-A0A0-53D1164D9E56}">
      <dgm:prSet/>
      <dgm:spPr/>
      <dgm:t>
        <a:bodyPr/>
        <a:lstStyle/>
        <a:p>
          <a:endParaRPr lang="it-IT"/>
        </a:p>
      </dgm:t>
    </dgm:pt>
    <dgm:pt modelId="{5F00AEE3-5EA8-4B7A-B42D-F3C68AAB0C39}" type="sibTrans" cxnId="{564C295E-5937-4404-A0A0-53D1164D9E56}">
      <dgm:prSet/>
      <dgm:spPr/>
      <dgm:t>
        <a:bodyPr/>
        <a:lstStyle/>
        <a:p>
          <a:endParaRPr lang="it-IT"/>
        </a:p>
      </dgm:t>
    </dgm:pt>
    <dgm:pt modelId="{580C4F2A-19A0-4861-9EAF-60AAAC24CC3E}">
      <dgm:prSet phldrT="[Testo]"/>
      <dgm:spPr/>
      <dgm:t>
        <a:bodyPr/>
        <a:lstStyle/>
        <a:p>
          <a:r>
            <a:rPr lang="it-IT" dirty="0" smtClean="0"/>
            <a:t>Tutela dei </a:t>
          </a:r>
        </a:p>
        <a:p>
          <a:r>
            <a:rPr lang="it-IT" dirty="0" smtClean="0"/>
            <a:t>TRASPORTI </a:t>
          </a:r>
          <a:r>
            <a:rPr lang="it-IT" dirty="0" err="1" smtClean="0"/>
            <a:t>M.mi</a:t>
          </a:r>
          <a:endParaRPr lang="it-IT" dirty="0"/>
        </a:p>
      </dgm:t>
    </dgm:pt>
    <dgm:pt modelId="{DCD3A412-9038-4250-8FD7-58462AFEB34A}" type="parTrans" cxnId="{2B0987A9-2E18-42F4-8E94-45038DF747DF}">
      <dgm:prSet/>
      <dgm:spPr/>
      <dgm:t>
        <a:bodyPr/>
        <a:lstStyle/>
        <a:p>
          <a:endParaRPr lang="it-IT"/>
        </a:p>
      </dgm:t>
    </dgm:pt>
    <dgm:pt modelId="{96B03554-EC2C-4791-81A5-A21CEE46D39D}" type="sibTrans" cxnId="{2B0987A9-2E18-42F4-8E94-45038DF747DF}">
      <dgm:prSet/>
      <dgm:spPr/>
      <dgm:t>
        <a:bodyPr/>
        <a:lstStyle/>
        <a:p>
          <a:endParaRPr lang="it-IT"/>
        </a:p>
      </dgm:t>
    </dgm:pt>
    <dgm:pt modelId="{1A1A18AA-5A39-41D0-BC92-173A1E147FD8}">
      <dgm:prSet phldrT="[Testo]" custT="1"/>
      <dgm:spPr>
        <a:solidFill>
          <a:srgbClr val="FF0000"/>
        </a:solidFill>
      </dgm:spPr>
      <dgm:t>
        <a:bodyPr/>
        <a:lstStyle/>
        <a:p>
          <a:endParaRPr lang="it-IT" sz="1800" dirty="0"/>
        </a:p>
      </dgm:t>
    </dgm:pt>
    <dgm:pt modelId="{458EEE9F-7AB0-483E-962E-F9A30D5C1014}" type="parTrans" cxnId="{4A835427-0029-4572-895A-1F828BDE0819}">
      <dgm:prSet/>
      <dgm:spPr/>
      <dgm:t>
        <a:bodyPr/>
        <a:lstStyle/>
        <a:p>
          <a:endParaRPr lang="it-IT"/>
        </a:p>
      </dgm:t>
    </dgm:pt>
    <dgm:pt modelId="{32CEE199-99D6-4E3A-A9D8-F245A30F7B0E}" type="sibTrans" cxnId="{4A835427-0029-4572-895A-1F828BDE0819}">
      <dgm:prSet/>
      <dgm:spPr/>
      <dgm:t>
        <a:bodyPr/>
        <a:lstStyle/>
        <a:p>
          <a:endParaRPr lang="it-IT"/>
        </a:p>
      </dgm:t>
    </dgm:pt>
    <dgm:pt modelId="{0D07D354-576A-49F0-8A3D-41B62900DCCC}">
      <dgm:prSet phldrT="[Testo]" custT="1"/>
      <dgm:spPr>
        <a:solidFill>
          <a:srgbClr val="C00000"/>
        </a:solidFill>
      </dgm:spPr>
      <dgm:t>
        <a:bodyPr/>
        <a:lstStyle/>
        <a:p>
          <a:endParaRPr lang="it-IT" sz="1800" dirty="0"/>
        </a:p>
      </dgm:t>
    </dgm:pt>
    <dgm:pt modelId="{573B2AF4-A040-4030-A05C-D0F1DA2DBA79}" type="parTrans" cxnId="{A407A6A4-7AD0-40A4-A077-6DD384F15D46}">
      <dgm:prSet/>
      <dgm:spPr/>
      <dgm:t>
        <a:bodyPr/>
        <a:lstStyle/>
        <a:p>
          <a:endParaRPr lang="it-IT"/>
        </a:p>
      </dgm:t>
    </dgm:pt>
    <dgm:pt modelId="{3CBC5E5E-AE26-4322-8018-BC18A15CD917}" type="sibTrans" cxnId="{A407A6A4-7AD0-40A4-A077-6DD384F15D46}">
      <dgm:prSet/>
      <dgm:spPr/>
      <dgm:t>
        <a:bodyPr/>
        <a:lstStyle/>
        <a:p>
          <a:endParaRPr lang="it-IT"/>
        </a:p>
      </dgm:t>
    </dgm:pt>
    <dgm:pt modelId="{924F9BD4-FAEC-4621-8274-F90C6C171C09}">
      <dgm:prSet phldrT="[Testo]" custT="1"/>
      <dgm:spPr>
        <a:solidFill>
          <a:srgbClr val="003300"/>
        </a:solidFill>
      </dgm:spPr>
      <dgm:t>
        <a:bodyPr/>
        <a:lstStyle/>
        <a:p>
          <a:endParaRPr lang="it-IT" sz="1800" dirty="0"/>
        </a:p>
      </dgm:t>
    </dgm:pt>
    <dgm:pt modelId="{8B3BC3C9-1C0B-425A-92A4-A446F28CF272}" type="parTrans" cxnId="{E098B3E4-E0C3-47ED-B140-9C630A700AAE}">
      <dgm:prSet/>
      <dgm:spPr/>
      <dgm:t>
        <a:bodyPr/>
        <a:lstStyle/>
        <a:p>
          <a:endParaRPr lang="it-IT"/>
        </a:p>
      </dgm:t>
    </dgm:pt>
    <dgm:pt modelId="{215D4B11-5EAA-4350-98DE-A186485AE0C8}" type="sibTrans" cxnId="{E098B3E4-E0C3-47ED-B140-9C630A700AAE}">
      <dgm:prSet/>
      <dgm:spPr/>
      <dgm:t>
        <a:bodyPr/>
        <a:lstStyle/>
        <a:p>
          <a:endParaRPr lang="it-IT"/>
        </a:p>
      </dgm:t>
    </dgm:pt>
    <dgm:pt modelId="{5A3D9495-108B-477C-972D-1AF508922F5A}">
      <dgm:prSet phldrT="[Testo]" custT="1"/>
      <dgm:spPr>
        <a:solidFill>
          <a:srgbClr val="003300"/>
        </a:solidFill>
      </dgm:spPr>
      <dgm:t>
        <a:bodyPr/>
        <a:lstStyle/>
        <a:p>
          <a:endParaRPr lang="it-IT" sz="1800" dirty="0"/>
        </a:p>
      </dgm:t>
    </dgm:pt>
    <dgm:pt modelId="{A8BF392C-83C4-46BB-8336-7070EC40D28F}" type="parTrans" cxnId="{17B5E622-0B0B-4E68-8DDD-78B11437E354}">
      <dgm:prSet/>
      <dgm:spPr/>
      <dgm:t>
        <a:bodyPr/>
        <a:lstStyle/>
        <a:p>
          <a:endParaRPr lang="it-IT"/>
        </a:p>
      </dgm:t>
    </dgm:pt>
    <dgm:pt modelId="{BF20EE42-AE32-4246-A35B-85F2CA28B496}" type="sibTrans" cxnId="{17B5E622-0B0B-4E68-8DDD-78B11437E354}">
      <dgm:prSet/>
      <dgm:spPr/>
      <dgm:t>
        <a:bodyPr/>
        <a:lstStyle/>
        <a:p>
          <a:endParaRPr lang="it-IT"/>
        </a:p>
      </dgm:t>
    </dgm:pt>
    <dgm:pt modelId="{3E7B19A7-3C37-4A63-AB3A-AAD847AADB16}">
      <dgm:prSet phldrT="[Testo]" custT="1"/>
      <dgm:spPr>
        <a:solidFill>
          <a:srgbClr val="003300"/>
        </a:solidFill>
      </dgm:spPr>
      <dgm:t>
        <a:bodyPr/>
        <a:lstStyle/>
        <a:p>
          <a:endParaRPr lang="it-IT" sz="1800" dirty="0"/>
        </a:p>
      </dgm:t>
    </dgm:pt>
    <dgm:pt modelId="{69E92E7E-59E2-4A54-B63F-E18EFA9CE5EA}" type="parTrans" cxnId="{FB1F6873-8E59-4829-9A8C-FA0718E51618}">
      <dgm:prSet/>
      <dgm:spPr/>
      <dgm:t>
        <a:bodyPr/>
        <a:lstStyle/>
        <a:p>
          <a:endParaRPr lang="it-IT"/>
        </a:p>
      </dgm:t>
    </dgm:pt>
    <dgm:pt modelId="{FD5F92CF-4FB1-4971-BECB-577E15A0D5DA}" type="sibTrans" cxnId="{FB1F6873-8E59-4829-9A8C-FA0718E51618}">
      <dgm:prSet/>
      <dgm:spPr/>
      <dgm:t>
        <a:bodyPr/>
        <a:lstStyle/>
        <a:p>
          <a:endParaRPr lang="it-IT"/>
        </a:p>
      </dgm:t>
    </dgm:pt>
    <dgm:pt modelId="{EFEF50EF-0FA0-424E-98BB-B09B3BB23EEB}" type="pres">
      <dgm:prSet presAssocID="{56935A28-FAD0-408D-AC90-DFBC193CAAC5}" presName="outerComposite" presStyleCnt="0">
        <dgm:presLayoutVars>
          <dgm:chMax val="2"/>
          <dgm:animLvl val="lvl"/>
          <dgm:resizeHandles val="exact"/>
        </dgm:presLayoutVars>
      </dgm:prSet>
      <dgm:spPr/>
      <dgm:t>
        <a:bodyPr/>
        <a:lstStyle/>
        <a:p>
          <a:endParaRPr lang="it-IT"/>
        </a:p>
      </dgm:t>
    </dgm:pt>
    <dgm:pt modelId="{59446C2C-EE80-4F54-A7C5-366D877B3677}" type="pres">
      <dgm:prSet presAssocID="{56935A28-FAD0-408D-AC90-DFBC193CAAC5}" presName="dummyMaxCanvas" presStyleCnt="0"/>
      <dgm:spPr/>
    </dgm:pt>
    <dgm:pt modelId="{9E4F4AAE-8C7A-400C-B393-E3EFADB12AF8}" type="pres">
      <dgm:prSet presAssocID="{56935A28-FAD0-408D-AC90-DFBC193CAAC5}" presName="parentComposite" presStyleCnt="0"/>
      <dgm:spPr/>
    </dgm:pt>
    <dgm:pt modelId="{B82F1E92-E3B3-4462-B820-1092F59D124E}" type="pres">
      <dgm:prSet presAssocID="{56935A28-FAD0-408D-AC90-DFBC193CAAC5}" presName="parent1" presStyleLbl="alignAccFollowNode1" presStyleIdx="0" presStyleCnt="4" custScaleX="123268">
        <dgm:presLayoutVars>
          <dgm:chMax val="4"/>
        </dgm:presLayoutVars>
      </dgm:prSet>
      <dgm:spPr/>
      <dgm:t>
        <a:bodyPr/>
        <a:lstStyle/>
        <a:p>
          <a:endParaRPr lang="it-IT"/>
        </a:p>
      </dgm:t>
    </dgm:pt>
    <dgm:pt modelId="{C13A2A29-3EF2-44EE-9FEE-B5B75E787E0B}" type="pres">
      <dgm:prSet presAssocID="{56935A28-FAD0-408D-AC90-DFBC193CAAC5}" presName="parent2" presStyleLbl="alignAccFollowNode1" presStyleIdx="1" presStyleCnt="4" custScaleX="123268">
        <dgm:presLayoutVars>
          <dgm:chMax val="4"/>
        </dgm:presLayoutVars>
      </dgm:prSet>
      <dgm:spPr/>
      <dgm:t>
        <a:bodyPr/>
        <a:lstStyle/>
        <a:p>
          <a:endParaRPr lang="it-IT"/>
        </a:p>
      </dgm:t>
    </dgm:pt>
    <dgm:pt modelId="{74B0B512-8CB4-4C40-A6B2-627D48816DCC}" type="pres">
      <dgm:prSet presAssocID="{56935A28-FAD0-408D-AC90-DFBC193CAAC5}" presName="childrenComposite" presStyleCnt="0"/>
      <dgm:spPr/>
    </dgm:pt>
    <dgm:pt modelId="{22C88F00-35B6-4A2D-AF8F-A2ECC849F14B}" type="pres">
      <dgm:prSet presAssocID="{56935A28-FAD0-408D-AC90-DFBC193CAAC5}" presName="dummyMaxCanvas_ChildArea" presStyleCnt="0"/>
      <dgm:spPr/>
    </dgm:pt>
    <dgm:pt modelId="{06778231-B395-4253-B8AE-63C1D89B93E2}" type="pres">
      <dgm:prSet presAssocID="{56935A28-FAD0-408D-AC90-DFBC193CAAC5}" presName="fulcrum" presStyleLbl="alignAccFollowNode1" presStyleIdx="2" presStyleCnt="4"/>
      <dgm:spPr/>
    </dgm:pt>
    <dgm:pt modelId="{295D1D83-1D32-45C2-9A18-C84B6757F772}" type="pres">
      <dgm:prSet presAssocID="{56935A28-FAD0-408D-AC90-DFBC193CAAC5}" presName="balance_32" presStyleLbl="alignAccFollowNode1" presStyleIdx="3" presStyleCnt="4">
        <dgm:presLayoutVars>
          <dgm:bulletEnabled val="1"/>
        </dgm:presLayoutVars>
      </dgm:prSet>
      <dgm:spPr/>
    </dgm:pt>
    <dgm:pt modelId="{9CFEF213-3481-42A0-8AD7-40B78CE1460A}" type="pres">
      <dgm:prSet presAssocID="{56935A28-FAD0-408D-AC90-DFBC193CAAC5}" presName="left_32_1" presStyleLbl="node1" presStyleIdx="0" presStyleCnt="5">
        <dgm:presLayoutVars>
          <dgm:bulletEnabled val="1"/>
        </dgm:presLayoutVars>
      </dgm:prSet>
      <dgm:spPr/>
      <dgm:t>
        <a:bodyPr/>
        <a:lstStyle/>
        <a:p>
          <a:endParaRPr lang="it-IT"/>
        </a:p>
      </dgm:t>
    </dgm:pt>
    <dgm:pt modelId="{5283A438-57E1-4E03-A14D-09891AF4ACF7}" type="pres">
      <dgm:prSet presAssocID="{56935A28-FAD0-408D-AC90-DFBC193CAAC5}" presName="left_32_2" presStyleLbl="node1" presStyleIdx="1" presStyleCnt="5">
        <dgm:presLayoutVars>
          <dgm:bulletEnabled val="1"/>
        </dgm:presLayoutVars>
      </dgm:prSet>
      <dgm:spPr/>
      <dgm:t>
        <a:bodyPr/>
        <a:lstStyle/>
        <a:p>
          <a:endParaRPr lang="it-IT"/>
        </a:p>
      </dgm:t>
    </dgm:pt>
    <dgm:pt modelId="{E94D9059-E4E1-44B1-8696-ECFCA98BE0C6}" type="pres">
      <dgm:prSet presAssocID="{56935A28-FAD0-408D-AC90-DFBC193CAAC5}" presName="left_32_3" presStyleLbl="node1" presStyleIdx="2" presStyleCnt="5">
        <dgm:presLayoutVars>
          <dgm:bulletEnabled val="1"/>
        </dgm:presLayoutVars>
      </dgm:prSet>
      <dgm:spPr>
        <a:solidFill>
          <a:srgbClr val="003300"/>
        </a:solidFill>
      </dgm:spPr>
      <dgm:t>
        <a:bodyPr/>
        <a:lstStyle/>
        <a:p>
          <a:endParaRPr lang="it-IT"/>
        </a:p>
      </dgm:t>
    </dgm:pt>
    <dgm:pt modelId="{89D4930E-8B18-4642-A369-35B2B825E9F1}" type="pres">
      <dgm:prSet presAssocID="{56935A28-FAD0-408D-AC90-DFBC193CAAC5}" presName="right_32_1" presStyleLbl="node1" presStyleIdx="3" presStyleCnt="5">
        <dgm:presLayoutVars>
          <dgm:bulletEnabled val="1"/>
        </dgm:presLayoutVars>
      </dgm:prSet>
      <dgm:spPr/>
      <dgm:t>
        <a:bodyPr/>
        <a:lstStyle/>
        <a:p>
          <a:endParaRPr lang="it-IT"/>
        </a:p>
      </dgm:t>
    </dgm:pt>
    <dgm:pt modelId="{A622F0E9-AD0C-46B2-8E0E-E01C47D44F78}" type="pres">
      <dgm:prSet presAssocID="{56935A28-FAD0-408D-AC90-DFBC193CAAC5}" presName="right_32_2" presStyleLbl="node1" presStyleIdx="4" presStyleCnt="5">
        <dgm:presLayoutVars>
          <dgm:bulletEnabled val="1"/>
        </dgm:presLayoutVars>
      </dgm:prSet>
      <dgm:spPr/>
      <dgm:t>
        <a:bodyPr/>
        <a:lstStyle/>
        <a:p>
          <a:endParaRPr lang="it-IT"/>
        </a:p>
      </dgm:t>
    </dgm:pt>
  </dgm:ptLst>
  <dgm:cxnLst>
    <dgm:cxn modelId="{564C295E-5937-4404-A0A0-53D1164D9E56}" srcId="{56935A28-FAD0-408D-AC90-DFBC193CAAC5}" destId="{B86D71A9-FB3E-4C06-A8AC-86D71897376E}" srcOrd="0" destOrd="0" parTransId="{3A51C338-1BBA-4E5F-B31D-EC1CFEE7C3AC}" sibTransId="{5F00AEE3-5EA8-4B7A-B42D-F3C68AAB0C39}"/>
    <dgm:cxn modelId="{93600B7E-EDAB-4CC7-B76C-AA9F5E710B85}" type="presOf" srcId="{580C4F2A-19A0-4861-9EAF-60AAAC24CC3E}" destId="{C13A2A29-3EF2-44EE-9FEE-B5B75E787E0B}" srcOrd="0" destOrd="0" presId="urn:microsoft.com/office/officeart/2005/8/layout/balance1"/>
    <dgm:cxn modelId="{E0D6B170-E43A-45DB-8581-715E12DF7686}" type="presOf" srcId="{0D07D354-576A-49F0-8A3D-41B62900DCCC}" destId="{A622F0E9-AD0C-46B2-8E0E-E01C47D44F78}" srcOrd="0" destOrd="0" presId="urn:microsoft.com/office/officeart/2005/8/layout/balance1"/>
    <dgm:cxn modelId="{E098B3E4-E0C3-47ED-B140-9C630A700AAE}" srcId="{B86D71A9-FB3E-4C06-A8AC-86D71897376E}" destId="{924F9BD4-FAEC-4621-8274-F90C6C171C09}" srcOrd="2" destOrd="0" parTransId="{8B3BC3C9-1C0B-425A-92A4-A446F28CF272}" sibTransId="{215D4B11-5EAA-4350-98DE-A186485AE0C8}"/>
    <dgm:cxn modelId="{17B5E622-0B0B-4E68-8DDD-78B11437E354}" srcId="{B86D71A9-FB3E-4C06-A8AC-86D71897376E}" destId="{5A3D9495-108B-477C-972D-1AF508922F5A}" srcOrd="0" destOrd="0" parTransId="{A8BF392C-83C4-46BB-8336-7070EC40D28F}" sibTransId="{BF20EE42-AE32-4246-A35B-85F2CA28B496}"/>
    <dgm:cxn modelId="{5D610588-10F4-43F2-BF40-C4B65501BE81}" type="presOf" srcId="{924F9BD4-FAEC-4621-8274-F90C6C171C09}" destId="{E94D9059-E4E1-44B1-8696-ECFCA98BE0C6}" srcOrd="0" destOrd="0" presId="urn:microsoft.com/office/officeart/2005/8/layout/balance1"/>
    <dgm:cxn modelId="{3B913856-EFF1-48F6-845A-CB769A1D8ED7}" type="presOf" srcId="{3E7B19A7-3C37-4A63-AB3A-AAD847AADB16}" destId="{5283A438-57E1-4E03-A14D-09891AF4ACF7}" srcOrd="0" destOrd="0" presId="urn:microsoft.com/office/officeart/2005/8/layout/balance1"/>
    <dgm:cxn modelId="{0BFD30B6-6632-4E20-A8E0-FB8A68FD17B4}" type="presOf" srcId="{5A3D9495-108B-477C-972D-1AF508922F5A}" destId="{9CFEF213-3481-42A0-8AD7-40B78CE1460A}" srcOrd="0" destOrd="0" presId="urn:microsoft.com/office/officeart/2005/8/layout/balance1"/>
    <dgm:cxn modelId="{A407A6A4-7AD0-40A4-A077-6DD384F15D46}" srcId="{580C4F2A-19A0-4861-9EAF-60AAAC24CC3E}" destId="{0D07D354-576A-49F0-8A3D-41B62900DCCC}" srcOrd="1" destOrd="0" parTransId="{573B2AF4-A040-4030-A05C-D0F1DA2DBA79}" sibTransId="{3CBC5E5E-AE26-4322-8018-BC18A15CD917}"/>
    <dgm:cxn modelId="{FB1F6873-8E59-4829-9A8C-FA0718E51618}" srcId="{B86D71A9-FB3E-4C06-A8AC-86D71897376E}" destId="{3E7B19A7-3C37-4A63-AB3A-AAD847AADB16}" srcOrd="1" destOrd="0" parTransId="{69E92E7E-59E2-4A54-B63F-E18EFA9CE5EA}" sibTransId="{FD5F92CF-4FB1-4971-BECB-577E15A0D5DA}"/>
    <dgm:cxn modelId="{2B0987A9-2E18-42F4-8E94-45038DF747DF}" srcId="{56935A28-FAD0-408D-AC90-DFBC193CAAC5}" destId="{580C4F2A-19A0-4861-9EAF-60AAAC24CC3E}" srcOrd="1" destOrd="0" parTransId="{DCD3A412-9038-4250-8FD7-58462AFEB34A}" sibTransId="{96B03554-EC2C-4791-81A5-A21CEE46D39D}"/>
    <dgm:cxn modelId="{94EAED15-0CD1-4F1B-BC1C-26030B39E984}" type="presOf" srcId="{1A1A18AA-5A39-41D0-BC92-173A1E147FD8}" destId="{89D4930E-8B18-4642-A369-35B2B825E9F1}" srcOrd="0" destOrd="0" presId="urn:microsoft.com/office/officeart/2005/8/layout/balance1"/>
    <dgm:cxn modelId="{4A835427-0029-4572-895A-1F828BDE0819}" srcId="{580C4F2A-19A0-4861-9EAF-60AAAC24CC3E}" destId="{1A1A18AA-5A39-41D0-BC92-173A1E147FD8}" srcOrd="0" destOrd="0" parTransId="{458EEE9F-7AB0-483E-962E-F9A30D5C1014}" sibTransId="{32CEE199-99D6-4E3A-A9D8-F245A30F7B0E}"/>
    <dgm:cxn modelId="{6D940F1E-2FF3-4C30-8F19-AC52EB5C7437}" type="presOf" srcId="{56935A28-FAD0-408D-AC90-DFBC193CAAC5}" destId="{EFEF50EF-0FA0-424E-98BB-B09B3BB23EEB}" srcOrd="0" destOrd="0" presId="urn:microsoft.com/office/officeart/2005/8/layout/balance1"/>
    <dgm:cxn modelId="{A0D9A3E2-7FBD-49A9-B0D0-E9AF7DB49481}" type="presOf" srcId="{B86D71A9-FB3E-4C06-A8AC-86D71897376E}" destId="{B82F1E92-E3B3-4462-B820-1092F59D124E}" srcOrd="0" destOrd="0" presId="urn:microsoft.com/office/officeart/2005/8/layout/balance1"/>
    <dgm:cxn modelId="{076675D4-D1FD-49C0-A73C-62F708C9BF72}" type="presParOf" srcId="{EFEF50EF-0FA0-424E-98BB-B09B3BB23EEB}" destId="{59446C2C-EE80-4F54-A7C5-366D877B3677}" srcOrd="0" destOrd="0" presId="urn:microsoft.com/office/officeart/2005/8/layout/balance1"/>
    <dgm:cxn modelId="{9DC0B972-6F18-464A-AD2C-E32BA5FEC672}" type="presParOf" srcId="{EFEF50EF-0FA0-424E-98BB-B09B3BB23EEB}" destId="{9E4F4AAE-8C7A-400C-B393-E3EFADB12AF8}" srcOrd="1" destOrd="0" presId="urn:microsoft.com/office/officeart/2005/8/layout/balance1"/>
    <dgm:cxn modelId="{F1275480-28CB-4374-A5D6-43A8D1AB5359}" type="presParOf" srcId="{9E4F4AAE-8C7A-400C-B393-E3EFADB12AF8}" destId="{B82F1E92-E3B3-4462-B820-1092F59D124E}" srcOrd="0" destOrd="0" presId="urn:microsoft.com/office/officeart/2005/8/layout/balance1"/>
    <dgm:cxn modelId="{4C8D8D79-76A3-4654-9EB0-DCB800C66F79}" type="presParOf" srcId="{9E4F4AAE-8C7A-400C-B393-E3EFADB12AF8}" destId="{C13A2A29-3EF2-44EE-9FEE-B5B75E787E0B}" srcOrd="1" destOrd="0" presId="urn:microsoft.com/office/officeart/2005/8/layout/balance1"/>
    <dgm:cxn modelId="{FEF47151-E1F1-4D48-8245-E2438E3C3DAA}" type="presParOf" srcId="{EFEF50EF-0FA0-424E-98BB-B09B3BB23EEB}" destId="{74B0B512-8CB4-4C40-A6B2-627D48816DCC}" srcOrd="2" destOrd="0" presId="urn:microsoft.com/office/officeart/2005/8/layout/balance1"/>
    <dgm:cxn modelId="{47534722-E8E1-4F22-928F-256E102DE966}" type="presParOf" srcId="{74B0B512-8CB4-4C40-A6B2-627D48816DCC}" destId="{22C88F00-35B6-4A2D-AF8F-A2ECC849F14B}" srcOrd="0" destOrd="0" presId="urn:microsoft.com/office/officeart/2005/8/layout/balance1"/>
    <dgm:cxn modelId="{3901ECD2-3DE2-4375-B056-6048DEB358FC}" type="presParOf" srcId="{74B0B512-8CB4-4C40-A6B2-627D48816DCC}" destId="{06778231-B395-4253-B8AE-63C1D89B93E2}" srcOrd="1" destOrd="0" presId="urn:microsoft.com/office/officeart/2005/8/layout/balance1"/>
    <dgm:cxn modelId="{45CCCE00-6EB7-435F-BD0D-8861C9117540}" type="presParOf" srcId="{74B0B512-8CB4-4C40-A6B2-627D48816DCC}" destId="{295D1D83-1D32-45C2-9A18-C84B6757F772}" srcOrd="2" destOrd="0" presId="urn:microsoft.com/office/officeart/2005/8/layout/balance1"/>
    <dgm:cxn modelId="{52BD3E90-94F1-4D16-99B3-54D3E8CFC54C}" type="presParOf" srcId="{74B0B512-8CB4-4C40-A6B2-627D48816DCC}" destId="{9CFEF213-3481-42A0-8AD7-40B78CE1460A}" srcOrd="3" destOrd="0" presId="urn:microsoft.com/office/officeart/2005/8/layout/balance1"/>
    <dgm:cxn modelId="{0FCABF47-1C47-4C21-954D-06E5A86EFB69}" type="presParOf" srcId="{74B0B512-8CB4-4C40-A6B2-627D48816DCC}" destId="{5283A438-57E1-4E03-A14D-09891AF4ACF7}" srcOrd="4" destOrd="0" presId="urn:microsoft.com/office/officeart/2005/8/layout/balance1"/>
    <dgm:cxn modelId="{73CD530B-3C97-4595-9BD3-B55F03FB9BE4}" type="presParOf" srcId="{74B0B512-8CB4-4C40-A6B2-627D48816DCC}" destId="{E94D9059-E4E1-44B1-8696-ECFCA98BE0C6}" srcOrd="5" destOrd="0" presId="urn:microsoft.com/office/officeart/2005/8/layout/balance1"/>
    <dgm:cxn modelId="{D91680AE-B0E5-4BC2-B3BF-12887B9831EB}" type="presParOf" srcId="{74B0B512-8CB4-4C40-A6B2-627D48816DCC}" destId="{89D4930E-8B18-4642-A369-35B2B825E9F1}" srcOrd="6" destOrd="0" presId="urn:microsoft.com/office/officeart/2005/8/layout/balance1"/>
    <dgm:cxn modelId="{237EB56E-7CDC-406B-938B-A5F6AE7FD04F}" type="presParOf" srcId="{74B0B512-8CB4-4C40-A6B2-627D48816DCC}" destId="{A622F0E9-AD0C-46B2-8E0E-E01C47D44F78}" srcOrd="7" destOrd="0" presId="urn:microsoft.com/office/officeart/2005/8/layout/balance1"/>
  </dgm:cxnLst>
  <dgm:bg>
    <a:noFill/>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6B29B10-52E9-4423-B78B-743CDBC0FEEA}" type="doc">
      <dgm:prSet loTypeId="urn:microsoft.com/office/officeart/2005/8/layout/equation1" loCatId="process" qsTypeId="urn:microsoft.com/office/officeart/2005/8/quickstyle/3d2" qsCatId="3D" csTypeId="urn:microsoft.com/office/officeart/2005/8/colors/accent0_3" csCatId="mainScheme" phldr="1"/>
      <dgm:spPr/>
    </dgm:pt>
    <dgm:pt modelId="{66BB43E2-87C1-459D-816F-F6E661C2E96F}">
      <dgm:prSet phldrT="[Testo]" custT="1"/>
      <dgm:spPr>
        <a:solidFill>
          <a:srgbClr val="C00000"/>
        </a:solidFill>
      </dgm:spPr>
      <dgm:t>
        <a:bodyPr/>
        <a:lstStyle/>
        <a:p>
          <a:r>
            <a:rPr lang="it-IT" sz="1800" b="1" dirty="0" smtClean="0"/>
            <a:t>SAFETY</a:t>
          </a:r>
          <a:endParaRPr lang="it-IT" sz="1800" b="1" dirty="0"/>
        </a:p>
      </dgm:t>
    </dgm:pt>
    <dgm:pt modelId="{EE294139-7932-4C3E-AB05-CD8D9179F125}" type="parTrans" cxnId="{78133BE2-FB17-48A6-8D03-7C2436761FB2}">
      <dgm:prSet/>
      <dgm:spPr/>
      <dgm:t>
        <a:bodyPr/>
        <a:lstStyle/>
        <a:p>
          <a:endParaRPr lang="it-IT" sz="1800" b="1"/>
        </a:p>
      </dgm:t>
    </dgm:pt>
    <dgm:pt modelId="{B3E7F1FE-2E5D-4B2D-95A7-DE98DB5ECA2C}" type="sibTrans" cxnId="{78133BE2-FB17-48A6-8D03-7C2436761FB2}">
      <dgm:prSet custT="1"/>
      <dgm:spPr/>
      <dgm:t>
        <a:bodyPr/>
        <a:lstStyle/>
        <a:p>
          <a:endParaRPr lang="it-IT" sz="1800" b="1"/>
        </a:p>
      </dgm:t>
    </dgm:pt>
    <dgm:pt modelId="{A87855F3-4D2D-4A04-AD34-66CA5043ACE7}">
      <dgm:prSet phldrT="[Testo]" custT="1"/>
      <dgm:spPr>
        <a:solidFill>
          <a:srgbClr val="C00000"/>
        </a:solidFill>
      </dgm:spPr>
      <dgm:t>
        <a:bodyPr/>
        <a:lstStyle/>
        <a:p>
          <a:r>
            <a:rPr lang="it-IT" sz="1800" b="1" dirty="0" smtClean="0"/>
            <a:t>SECURITY</a:t>
          </a:r>
          <a:endParaRPr lang="it-IT" sz="1800" b="1" dirty="0"/>
        </a:p>
      </dgm:t>
    </dgm:pt>
    <dgm:pt modelId="{D78D5CCA-D982-478C-98EC-B2EB8FBA893C}" type="parTrans" cxnId="{AF62426E-6933-4A99-83C6-418A5930DCA4}">
      <dgm:prSet/>
      <dgm:spPr/>
      <dgm:t>
        <a:bodyPr/>
        <a:lstStyle/>
        <a:p>
          <a:endParaRPr lang="it-IT" sz="1800" b="1"/>
        </a:p>
      </dgm:t>
    </dgm:pt>
    <dgm:pt modelId="{26AE6B84-3CBF-48E9-AB8D-810658D2460E}" type="sibTrans" cxnId="{AF62426E-6933-4A99-83C6-418A5930DCA4}">
      <dgm:prSet custT="1"/>
      <dgm:spPr/>
      <dgm:t>
        <a:bodyPr/>
        <a:lstStyle/>
        <a:p>
          <a:endParaRPr lang="it-IT" sz="1800" b="1"/>
        </a:p>
      </dgm:t>
    </dgm:pt>
    <dgm:pt modelId="{BF38C2DA-6159-44B6-A650-E72F3F44D8DC}">
      <dgm:prSet phldrT="[Testo]" custT="1"/>
      <dgm:spPr>
        <a:solidFill>
          <a:srgbClr val="C00000"/>
        </a:solidFill>
      </dgm:spPr>
      <dgm:t>
        <a:bodyPr/>
        <a:lstStyle/>
        <a:p>
          <a:r>
            <a:rPr lang="it-IT" sz="1800" b="1" dirty="0" smtClean="0"/>
            <a:t>SICUREZZA GLOBALE</a:t>
          </a:r>
          <a:endParaRPr lang="it-IT" sz="1800" b="1" dirty="0"/>
        </a:p>
      </dgm:t>
    </dgm:pt>
    <dgm:pt modelId="{F695F9C9-BCD2-41AE-9B17-AB5F59C27778}" type="parTrans" cxnId="{333D3820-0E6C-4165-B35A-A77286D70ADC}">
      <dgm:prSet/>
      <dgm:spPr/>
      <dgm:t>
        <a:bodyPr/>
        <a:lstStyle/>
        <a:p>
          <a:endParaRPr lang="it-IT" sz="1800" b="1"/>
        </a:p>
      </dgm:t>
    </dgm:pt>
    <dgm:pt modelId="{3BAF538B-181F-41BB-B9BB-0E29815B4D99}" type="sibTrans" cxnId="{333D3820-0E6C-4165-B35A-A77286D70ADC}">
      <dgm:prSet/>
      <dgm:spPr/>
      <dgm:t>
        <a:bodyPr/>
        <a:lstStyle/>
        <a:p>
          <a:endParaRPr lang="it-IT" sz="1800" b="1"/>
        </a:p>
      </dgm:t>
    </dgm:pt>
    <dgm:pt modelId="{9F10484B-4763-4C0A-AB7C-B8ED6F029DFB}" type="pres">
      <dgm:prSet presAssocID="{06B29B10-52E9-4423-B78B-743CDBC0FEEA}" presName="linearFlow" presStyleCnt="0">
        <dgm:presLayoutVars>
          <dgm:dir/>
          <dgm:resizeHandles val="exact"/>
        </dgm:presLayoutVars>
      </dgm:prSet>
      <dgm:spPr/>
    </dgm:pt>
    <dgm:pt modelId="{E127F8D2-B2DA-41B1-ACCC-2D30AD3D0393}" type="pres">
      <dgm:prSet presAssocID="{66BB43E2-87C1-459D-816F-F6E661C2E96F}" presName="node" presStyleLbl="node1" presStyleIdx="0" presStyleCnt="3">
        <dgm:presLayoutVars>
          <dgm:bulletEnabled val="1"/>
        </dgm:presLayoutVars>
      </dgm:prSet>
      <dgm:spPr/>
      <dgm:t>
        <a:bodyPr/>
        <a:lstStyle/>
        <a:p>
          <a:endParaRPr lang="it-IT"/>
        </a:p>
      </dgm:t>
    </dgm:pt>
    <dgm:pt modelId="{4B6A9ED4-133E-4415-BF8A-3CF642B7875E}" type="pres">
      <dgm:prSet presAssocID="{B3E7F1FE-2E5D-4B2D-95A7-DE98DB5ECA2C}" presName="spacerL" presStyleCnt="0"/>
      <dgm:spPr/>
    </dgm:pt>
    <dgm:pt modelId="{2A451DE5-C964-438D-8ABE-A10DA1420982}" type="pres">
      <dgm:prSet presAssocID="{B3E7F1FE-2E5D-4B2D-95A7-DE98DB5ECA2C}" presName="sibTrans" presStyleLbl="sibTrans2D1" presStyleIdx="0" presStyleCnt="2"/>
      <dgm:spPr/>
      <dgm:t>
        <a:bodyPr/>
        <a:lstStyle/>
        <a:p>
          <a:endParaRPr lang="it-IT"/>
        </a:p>
      </dgm:t>
    </dgm:pt>
    <dgm:pt modelId="{972A1C11-65E9-4734-B3B4-A27D3A4D37EF}" type="pres">
      <dgm:prSet presAssocID="{B3E7F1FE-2E5D-4B2D-95A7-DE98DB5ECA2C}" presName="spacerR" presStyleCnt="0"/>
      <dgm:spPr/>
    </dgm:pt>
    <dgm:pt modelId="{41A26843-22F7-44D9-A039-0E57E6675C4D}" type="pres">
      <dgm:prSet presAssocID="{A87855F3-4D2D-4A04-AD34-66CA5043ACE7}" presName="node" presStyleLbl="node1" presStyleIdx="1" presStyleCnt="3">
        <dgm:presLayoutVars>
          <dgm:bulletEnabled val="1"/>
        </dgm:presLayoutVars>
      </dgm:prSet>
      <dgm:spPr/>
      <dgm:t>
        <a:bodyPr/>
        <a:lstStyle/>
        <a:p>
          <a:endParaRPr lang="it-IT"/>
        </a:p>
      </dgm:t>
    </dgm:pt>
    <dgm:pt modelId="{B9CD148D-D8C1-4F26-B0B0-96D8F65B6757}" type="pres">
      <dgm:prSet presAssocID="{26AE6B84-3CBF-48E9-AB8D-810658D2460E}" presName="spacerL" presStyleCnt="0"/>
      <dgm:spPr/>
    </dgm:pt>
    <dgm:pt modelId="{5D882DCE-37BA-4698-8B7C-7DCCFF28F307}" type="pres">
      <dgm:prSet presAssocID="{26AE6B84-3CBF-48E9-AB8D-810658D2460E}" presName="sibTrans" presStyleLbl="sibTrans2D1" presStyleIdx="1" presStyleCnt="2"/>
      <dgm:spPr/>
      <dgm:t>
        <a:bodyPr/>
        <a:lstStyle/>
        <a:p>
          <a:endParaRPr lang="it-IT"/>
        </a:p>
      </dgm:t>
    </dgm:pt>
    <dgm:pt modelId="{6D4D97A5-587D-4B22-92DB-12EBC56E2F48}" type="pres">
      <dgm:prSet presAssocID="{26AE6B84-3CBF-48E9-AB8D-810658D2460E}" presName="spacerR" presStyleCnt="0"/>
      <dgm:spPr/>
    </dgm:pt>
    <dgm:pt modelId="{0FEEE7DD-6039-4C88-82A4-BA7A3FB7B3A0}" type="pres">
      <dgm:prSet presAssocID="{BF38C2DA-6159-44B6-A650-E72F3F44D8DC}" presName="node" presStyleLbl="node1" presStyleIdx="2" presStyleCnt="3" custScaleX="144120">
        <dgm:presLayoutVars>
          <dgm:bulletEnabled val="1"/>
        </dgm:presLayoutVars>
      </dgm:prSet>
      <dgm:spPr/>
      <dgm:t>
        <a:bodyPr/>
        <a:lstStyle/>
        <a:p>
          <a:endParaRPr lang="it-IT"/>
        </a:p>
      </dgm:t>
    </dgm:pt>
  </dgm:ptLst>
  <dgm:cxnLst>
    <dgm:cxn modelId="{051477FA-D141-41F3-87C8-6B3683672B4E}" type="presOf" srcId="{B3E7F1FE-2E5D-4B2D-95A7-DE98DB5ECA2C}" destId="{2A451DE5-C964-438D-8ABE-A10DA1420982}" srcOrd="0" destOrd="0" presId="urn:microsoft.com/office/officeart/2005/8/layout/equation1"/>
    <dgm:cxn modelId="{AF62426E-6933-4A99-83C6-418A5930DCA4}" srcId="{06B29B10-52E9-4423-B78B-743CDBC0FEEA}" destId="{A87855F3-4D2D-4A04-AD34-66CA5043ACE7}" srcOrd="1" destOrd="0" parTransId="{D78D5CCA-D982-478C-98EC-B2EB8FBA893C}" sibTransId="{26AE6B84-3CBF-48E9-AB8D-810658D2460E}"/>
    <dgm:cxn modelId="{C9F8F603-0096-4CF7-85DF-77C044BA087F}" type="presOf" srcId="{06B29B10-52E9-4423-B78B-743CDBC0FEEA}" destId="{9F10484B-4763-4C0A-AB7C-B8ED6F029DFB}" srcOrd="0" destOrd="0" presId="urn:microsoft.com/office/officeart/2005/8/layout/equation1"/>
    <dgm:cxn modelId="{333D3820-0E6C-4165-B35A-A77286D70ADC}" srcId="{06B29B10-52E9-4423-B78B-743CDBC0FEEA}" destId="{BF38C2DA-6159-44B6-A650-E72F3F44D8DC}" srcOrd="2" destOrd="0" parTransId="{F695F9C9-BCD2-41AE-9B17-AB5F59C27778}" sibTransId="{3BAF538B-181F-41BB-B9BB-0E29815B4D99}"/>
    <dgm:cxn modelId="{D759A5F7-66F2-46E2-804C-6B6E24EE7202}" type="presOf" srcId="{A87855F3-4D2D-4A04-AD34-66CA5043ACE7}" destId="{41A26843-22F7-44D9-A039-0E57E6675C4D}" srcOrd="0" destOrd="0" presId="urn:microsoft.com/office/officeart/2005/8/layout/equation1"/>
    <dgm:cxn modelId="{43E37BD0-618B-45C4-B5F3-533F4A43133B}" type="presOf" srcId="{BF38C2DA-6159-44B6-A650-E72F3F44D8DC}" destId="{0FEEE7DD-6039-4C88-82A4-BA7A3FB7B3A0}" srcOrd="0" destOrd="0" presId="urn:microsoft.com/office/officeart/2005/8/layout/equation1"/>
    <dgm:cxn modelId="{1F7B1E1C-A284-41A7-94CD-2341F8312255}" type="presOf" srcId="{26AE6B84-3CBF-48E9-AB8D-810658D2460E}" destId="{5D882DCE-37BA-4698-8B7C-7DCCFF28F307}" srcOrd="0" destOrd="0" presId="urn:microsoft.com/office/officeart/2005/8/layout/equation1"/>
    <dgm:cxn modelId="{78133BE2-FB17-48A6-8D03-7C2436761FB2}" srcId="{06B29B10-52E9-4423-B78B-743CDBC0FEEA}" destId="{66BB43E2-87C1-459D-816F-F6E661C2E96F}" srcOrd="0" destOrd="0" parTransId="{EE294139-7932-4C3E-AB05-CD8D9179F125}" sibTransId="{B3E7F1FE-2E5D-4B2D-95A7-DE98DB5ECA2C}"/>
    <dgm:cxn modelId="{2ADAA17B-2C59-46FF-8FB5-1DB44E9AD97E}" type="presOf" srcId="{66BB43E2-87C1-459D-816F-F6E661C2E96F}" destId="{E127F8D2-B2DA-41B1-ACCC-2D30AD3D0393}" srcOrd="0" destOrd="0" presId="urn:microsoft.com/office/officeart/2005/8/layout/equation1"/>
    <dgm:cxn modelId="{F6D05555-E935-4F1F-9F4F-88AF1A3284F3}" type="presParOf" srcId="{9F10484B-4763-4C0A-AB7C-B8ED6F029DFB}" destId="{E127F8D2-B2DA-41B1-ACCC-2D30AD3D0393}" srcOrd="0" destOrd="0" presId="urn:microsoft.com/office/officeart/2005/8/layout/equation1"/>
    <dgm:cxn modelId="{F852EE1E-A3BC-4FDA-AE55-C4DDB6FFC223}" type="presParOf" srcId="{9F10484B-4763-4C0A-AB7C-B8ED6F029DFB}" destId="{4B6A9ED4-133E-4415-BF8A-3CF642B7875E}" srcOrd="1" destOrd="0" presId="urn:microsoft.com/office/officeart/2005/8/layout/equation1"/>
    <dgm:cxn modelId="{798142BA-CDEC-4F61-B55B-C510881E4842}" type="presParOf" srcId="{9F10484B-4763-4C0A-AB7C-B8ED6F029DFB}" destId="{2A451DE5-C964-438D-8ABE-A10DA1420982}" srcOrd="2" destOrd="0" presId="urn:microsoft.com/office/officeart/2005/8/layout/equation1"/>
    <dgm:cxn modelId="{F19E168D-E50B-4C6E-BFBD-B52E97149EDD}" type="presParOf" srcId="{9F10484B-4763-4C0A-AB7C-B8ED6F029DFB}" destId="{972A1C11-65E9-4734-B3B4-A27D3A4D37EF}" srcOrd="3" destOrd="0" presId="urn:microsoft.com/office/officeart/2005/8/layout/equation1"/>
    <dgm:cxn modelId="{E85AD2B5-5117-4076-BA27-551546216159}" type="presParOf" srcId="{9F10484B-4763-4C0A-AB7C-B8ED6F029DFB}" destId="{41A26843-22F7-44D9-A039-0E57E6675C4D}" srcOrd="4" destOrd="0" presId="urn:microsoft.com/office/officeart/2005/8/layout/equation1"/>
    <dgm:cxn modelId="{7686B96C-A84F-430F-9D86-D98CDCECE903}" type="presParOf" srcId="{9F10484B-4763-4C0A-AB7C-B8ED6F029DFB}" destId="{B9CD148D-D8C1-4F26-B0B0-96D8F65B6757}" srcOrd="5" destOrd="0" presId="urn:microsoft.com/office/officeart/2005/8/layout/equation1"/>
    <dgm:cxn modelId="{42DCB7D5-8B58-4F15-98E6-87408D663F7A}" type="presParOf" srcId="{9F10484B-4763-4C0A-AB7C-B8ED6F029DFB}" destId="{5D882DCE-37BA-4698-8B7C-7DCCFF28F307}" srcOrd="6" destOrd="0" presId="urn:microsoft.com/office/officeart/2005/8/layout/equation1"/>
    <dgm:cxn modelId="{AAC14B2A-D143-4ADC-BBDA-1B9D399D30C6}" type="presParOf" srcId="{9F10484B-4763-4C0A-AB7C-B8ED6F029DFB}" destId="{6D4D97A5-587D-4B22-92DB-12EBC56E2F48}" srcOrd="7" destOrd="0" presId="urn:microsoft.com/office/officeart/2005/8/layout/equation1"/>
    <dgm:cxn modelId="{3D18F6CF-2A49-494B-9D61-FCC8F6FA6D6A}" type="presParOf" srcId="{9F10484B-4763-4C0A-AB7C-B8ED6F029DFB}" destId="{0FEEE7DD-6039-4C88-82A4-BA7A3FB7B3A0}" srcOrd="8" destOrd="0" presId="urn:microsoft.com/office/officeart/2005/8/layout/equation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39F9EC2-B4D3-467F-A1B6-1749A368A301}" type="doc">
      <dgm:prSet loTypeId="urn:microsoft.com/office/officeart/2005/8/layout/list1" loCatId="list" qsTypeId="urn:microsoft.com/office/officeart/2005/8/quickstyle/3d2" qsCatId="3D" csTypeId="urn:microsoft.com/office/officeart/2005/8/colors/accent0_3" csCatId="mainScheme" phldr="1"/>
      <dgm:spPr/>
      <dgm:t>
        <a:bodyPr/>
        <a:lstStyle/>
        <a:p>
          <a:endParaRPr lang="it-IT"/>
        </a:p>
      </dgm:t>
    </dgm:pt>
    <dgm:pt modelId="{242AFD69-6536-489E-93B1-BCF524D037CA}">
      <dgm:prSet phldrT="[Testo]"/>
      <dgm:spPr>
        <a:solidFill>
          <a:srgbClr val="C00000"/>
        </a:solidFill>
      </dgm:spPr>
      <dgm:t>
        <a:bodyPr/>
        <a:lstStyle/>
        <a:p>
          <a:r>
            <a:rPr lang="it-IT" dirty="0" smtClean="0"/>
            <a:t>SAFETY:</a:t>
          </a:r>
          <a:endParaRPr lang="it-IT" dirty="0"/>
        </a:p>
      </dgm:t>
    </dgm:pt>
    <dgm:pt modelId="{45BDC9E3-03D9-4808-ABE8-F985B492DD39}" type="parTrans" cxnId="{FB29E8F2-94D6-4B6D-938B-FC313EE9BE08}">
      <dgm:prSet/>
      <dgm:spPr/>
      <dgm:t>
        <a:bodyPr/>
        <a:lstStyle/>
        <a:p>
          <a:endParaRPr lang="it-IT"/>
        </a:p>
      </dgm:t>
    </dgm:pt>
    <dgm:pt modelId="{D07DC4D9-D776-4B04-968A-B20E28DF08C4}" type="sibTrans" cxnId="{FB29E8F2-94D6-4B6D-938B-FC313EE9BE08}">
      <dgm:prSet/>
      <dgm:spPr/>
      <dgm:t>
        <a:bodyPr/>
        <a:lstStyle/>
        <a:p>
          <a:endParaRPr lang="it-IT"/>
        </a:p>
      </dgm:t>
    </dgm:pt>
    <dgm:pt modelId="{66C0C34B-D185-45F7-99B5-74FBC9D6321B}">
      <dgm:prSet/>
      <dgm:spPr>
        <a:solidFill>
          <a:srgbClr val="C00000"/>
        </a:solidFill>
      </dgm:spPr>
      <dgm:t>
        <a:bodyPr/>
        <a:lstStyle/>
        <a:p>
          <a:r>
            <a:rPr lang="it-IT" dirty="0" smtClean="0"/>
            <a:t>SECURITY:</a:t>
          </a:r>
        </a:p>
      </dgm:t>
    </dgm:pt>
    <dgm:pt modelId="{42B6BB8E-498E-41F3-8775-6B7F3073A763}" type="parTrans" cxnId="{E33E8227-86CA-4A38-938D-C75C99982682}">
      <dgm:prSet/>
      <dgm:spPr/>
      <dgm:t>
        <a:bodyPr/>
        <a:lstStyle/>
        <a:p>
          <a:endParaRPr lang="it-IT"/>
        </a:p>
      </dgm:t>
    </dgm:pt>
    <dgm:pt modelId="{D521AA06-663A-4D61-8C26-3655BF0F5F0C}" type="sibTrans" cxnId="{E33E8227-86CA-4A38-938D-C75C99982682}">
      <dgm:prSet/>
      <dgm:spPr/>
      <dgm:t>
        <a:bodyPr/>
        <a:lstStyle/>
        <a:p>
          <a:endParaRPr lang="it-IT"/>
        </a:p>
      </dgm:t>
    </dgm:pt>
    <dgm:pt modelId="{3660F70B-ED6F-42E1-AFAE-666B5B47D714}">
      <dgm:prSet/>
      <dgm:spPr>
        <a:ln>
          <a:solidFill>
            <a:srgbClr val="C00000"/>
          </a:solidFill>
        </a:ln>
      </dgm:spPr>
      <dgm:t>
        <a:bodyPr/>
        <a:lstStyle/>
        <a:p>
          <a:pPr algn="just"/>
          <a:r>
            <a:rPr lang="it-IT" dirty="0" smtClean="0"/>
            <a:t>comprende l'insieme di regole atte a prevenire, il bene stesso, dannose intenzionalmente volute. </a:t>
          </a:r>
        </a:p>
      </dgm:t>
    </dgm:pt>
    <dgm:pt modelId="{C6C25F0D-F698-4D21-95A1-2356FD1334CC}" type="parTrans" cxnId="{D1913FE4-6778-4725-A0F0-197D0CFCB151}">
      <dgm:prSet/>
      <dgm:spPr/>
      <dgm:t>
        <a:bodyPr/>
        <a:lstStyle/>
        <a:p>
          <a:endParaRPr lang="it-IT"/>
        </a:p>
      </dgm:t>
    </dgm:pt>
    <dgm:pt modelId="{38DAAD84-908B-48EF-A6F1-EB453B1C0256}" type="sibTrans" cxnId="{D1913FE4-6778-4725-A0F0-197D0CFCB151}">
      <dgm:prSet/>
      <dgm:spPr/>
      <dgm:t>
        <a:bodyPr/>
        <a:lstStyle/>
        <a:p>
          <a:endParaRPr lang="it-IT"/>
        </a:p>
      </dgm:t>
    </dgm:pt>
    <dgm:pt modelId="{43B4A92D-07BD-4F90-9DFE-ACC76D3A65C0}">
      <dgm:prSet phldrT="[Testo]"/>
      <dgm:spPr>
        <a:ln>
          <a:solidFill>
            <a:srgbClr val="C00000"/>
          </a:solidFill>
        </a:ln>
      </dgm:spPr>
      <dgm:t>
        <a:bodyPr/>
        <a:lstStyle/>
        <a:p>
          <a:pPr algn="just"/>
          <a:r>
            <a:rPr lang="it-IT" dirty="0" smtClean="0"/>
            <a:t>comprende tutte quelle norme finalizzate a tutelare contro rischi </a:t>
          </a:r>
          <a:r>
            <a:rPr lang="it-IT" i="1" dirty="0" smtClean="0"/>
            <a:t>e/o incidenti non voluti o determinati da fattori intrinseci il bene salvaguardato; </a:t>
          </a:r>
          <a:endParaRPr lang="it-IT" dirty="0"/>
        </a:p>
      </dgm:t>
    </dgm:pt>
    <dgm:pt modelId="{F13ED1E6-6D15-472A-8AF5-73065CF80842}" type="parTrans" cxnId="{79C84381-27FC-4713-AD0E-3BBF4C257540}">
      <dgm:prSet/>
      <dgm:spPr/>
      <dgm:t>
        <a:bodyPr/>
        <a:lstStyle/>
        <a:p>
          <a:endParaRPr lang="it-IT"/>
        </a:p>
      </dgm:t>
    </dgm:pt>
    <dgm:pt modelId="{0F90A6B4-3433-4936-B242-48DB0353F5B9}" type="sibTrans" cxnId="{79C84381-27FC-4713-AD0E-3BBF4C257540}">
      <dgm:prSet/>
      <dgm:spPr/>
      <dgm:t>
        <a:bodyPr/>
        <a:lstStyle/>
        <a:p>
          <a:endParaRPr lang="it-IT"/>
        </a:p>
      </dgm:t>
    </dgm:pt>
    <dgm:pt modelId="{F7EE4846-E031-49CD-BBAD-941EBA6EB9EF}" type="pres">
      <dgm:prSet presAssocID="{C39F9EC2-B4D3-467F-A1B6-1749A368A301}" presName="linear" presStyleCnt="0">
        <dgm:presLayoutVars>
          <dgm:dir/>
          <dgm:animLvl val="lvl"/>
          <dgm:resizeHandles val="exact"/>
        </dgm:presLayoutVars>
      </dgm:prSet>
      <dgm:spPr/>
      <dgm:t>
        <a:bodyPr/>
        <a:lstStyle/>
        <a:p>
          <a:endParaRPr lang="it-IT"/>
        </a:p>
      </dgm:t>
    </dgm:pt>
    <dgm:pt modelId="{AE4E2DCA-8144-41A2-AB10-A2F9AE186F42}" type="pres">
      <dgm:prSet presAssocID="{242AFD69-6536-489E-93B1-BCF524D037CA}" presName="parentLin" presStyleCnt="0"/>
      <dgm:spPr/>
    </dgm:pt>
    <dgm:pt modelId="{A4CC7298-C704-406D-AE85-BAC086126DF3}" type="pres">
      <dgm:prSet presAssocID="{242AFD69-6536-489E-93B1-BCF524D037CA}" presName="parentLeftMargin" presStyleLbl="node1" presStyleIdx="0" presStyleCnt="2"/>
      <dgm:spPr/>
      <dgm:t>
        <a:bodyPr/>
        <a:lstStyle/>
        <a:p>
          <a:endParaRPr lang="it-IT"/>
        </a:p>
      </dgm:t>
    </dgm:pt>
    <dgm:pt modelId="{991F0ECF-70ED-4F45-B09F-97851D149B1E}" type="pres">
      <dgm:prSet presAssocID="{242AFD69-6536-489E-93B1-BCF524D037CA}" presName="parentText" presStyleLbl="node1" presStyleIdx="0" presStyleCnt="2">
        <dgm:presLayoutVars>
          <dgm:chMax val="0"/>
          <dgm:bulletEnabled val="1"/>
        </dgm:presLayoutVars>
      </dgm:prSet>
      <dgm:spPr/>
      <dgm:t>
        <a:bodyPr/>
        <a:lstStyle/>
        <a:p>
          <a:endParaRPr lang="it-IT"/>
        </a:p>
      </dgm:t>
    </dgm:pt>
    <dgm:pt modelId="{DAC091F1-F986-44EB-B0F0-F734051AF9BA}" type="pres">
      <dgm:prSet presAssocID="{242AFD69-6536-489E-93B1-BCF524D037CA}" presName="negativeSpace" presStyleCnt="0"/>
      <dgm:spPr/>
    </dgm:pt>
    <dgm:pt modelId="{A33BC759-5087-429E-8ED7-255815884D5E}" type="pres">
      <dgm:prSet presAssocID="{242AFD69-6536-489E-93B1-BCF524D037CA}" presName="childText" presStyleLbl="conFgAcc1" presStyleIdx="0" presStyleCnt="2">
        <dgm:presLayoutVars>
          <dgm:bulletEnabled val="1"/>
        </dgm:presLayoutVars>
      </dgm:prSet>
      <dgm:spPr/>
      <dgm:t>
        <a:bodyPr/>
        <a:lstStyle/>
        <a:p>
          <a:endParaRPr lang="it-IT"/>
        </a:p>
      </dgm:t>
    </dgm:pt>
    <dgm:pt modelId="{E3F8B27E-845A-4E26-A870-4E402ED3BC3F}" type="pres">
      <dgm:prSet presAssocID="{D07DC4D9-D776-4B04-968A-B20E28DF08C4}" presName="spaceBetweenRectangles" presStyleCnt="0"/>
      <dgm:spPr/>
    </dgm:pt>
    <dgm:pt modelId="{C0465E36-E7CF-45E2-842E-E4DCD9C143B6}" type="pres">
      <dgm:prSet presAssocID="{66C0C34B-D185-45F7-99B5-74FBC9D6321B}" presName="parentLin" presStyleCnt="0"/>
      <dgm:spPr/>
    </dgm:pt>
    <dgm:pt modelId="{00AA3D64-A0BC-4A27-A176-DDD1ECC404B3}" type="pres">
      <dgm:prSet presAssocID="{66C0C34B-D185-45F7-99B5-74FBC9D6321B}" presName="parentLeftMargin" presStyleLbl="node1" presStyleIdx="0" presStyleCnt="2"/>
      <dgm:spPr/>
      <dgm:t>
        <a:bodyPr/>
        <a:lstStyle/>
        <a:p>
          <a:endParaRPr lang="it-IT"/>
        </a:p>
      </dgm:t>
    </dgm:pt>
    <dgm:pt modelId="{F44E796F-0376-4EAB-8FBD-8D9DE4F5D119}" type="pres">
      <dgm:prSet presAssocID="{66C0C34B-D185-45F7-99B5-74FBC9D6321B}" presName="parentText" presStyleLbl="node1" presStyleIdx="1" presStyleCnt="2">
        <dgm:presLayoutVars>
          <dgm:chMax val="0"/>
          <dgm:bulletEnabled val="1"/>
        </dgm:presLayoutVars>
      </dgm:prSet>
      <dgm:spPr/>
      <dgm:t>
        <a:bodyPr/>
        <a:lstStyle/>
        <a:p>
          <a:endParaRPr lang="it-IT"/>
        </a:p>
      </dgm:t>
    </dgm:pt>
    <dgm:pt modelId="{27543046-73BF-44EF-A6B6-FA18438C92D2}" type="pres">
      <dgm:prSet presAssocID="{66C0C34B-D185-45F7-99B5-74FBC9D6321B}" presName="negativeSpace" presStyleCnt="0"/>
      <dgm:spPr/>
    </dgm:pt>
    <dgm:pt modelId="{5E03F01B-2549-4C22-8CD7-8B68ACFE41D2}" type="pres">
      <dgm:prSet presAssocID="{66C0C34B-D185-45F7-99B5-74FBC9D6321B}" presName="childText" presStyleLbl="conFgAcc1" presStyleIdx="1" presStyleCnt="2">
        <dgm:presLayoutVars>
          <dgm:bulletEnabled val="1"/>
        </dgm:presLayoutVars>
      </dgm:prSet>
      <dgm:spPr/>
      <dgm:t>
        <a:bodyPr/>
        <a:lstStyle/>
        <a:p>
          <a:endParaRPr lang="it-IT"/>
        </a:p>
      </dgm:t>
    </dgm:pt>
  </dgm:ptLst>
  <dgm:cxnLst>
    <dgm:cxn modelId="{6954A817-1828-4F33-AE8B-9D0F3528FFD4}" type="presOf" srcId="{43B4A92D-07BD-4F90-9DFE-ACC76D3A65C0}" destId="{A33BC759-5087-429E-8ED7-255815884D5E}" srcOrd="0" destOrd="0" presId="urn:microsoft.com/office/officeart/2005/8/layout/list1"/>
    <dgm:cxn modelId="{D1913FE4-6778-4725-A0F0-197D0CFCB151}" srcId="{66C0C34B-D185-45F7-99B5-74FBC9D6321B}" destId="{3660F70B-ED6F-42E1-AFAE-666B5B47D714}" srcOrd="0" destOrd="0" parTransId="{C6C25F0D-F698-4D21-95A1-2356FD1334CC}" sibTransId="{38DAAD84-908B-48EF-A6F1-EB453B1C0256}"/>
    <dgm:cxn modelId="{68B5609F-86B2-4A49-B187-702F2AFD5E23}" type="presOf" srcId="{66C0C34B-D185-45F7-99B5-74FBC9D6321B}" destId="{00AA3D64-A0BC-4A27-A176-DDD1ECC404B3}" srcOrd="0" destOrd="0" presId="urn:microsoft.com/office/officeart/2005/8/layout/list1"/>
    <dgm:cxn modelId="{E33E8227-86CA-4A38-938D-C75C99982682}" srcId="{C39F9EC2-B4D3-467F-A1B6-1749A368A301}" destId="{66C0C34B-D185-45F7-99B5-74FBC9D6321B}" srcOrd="1" destOrd="0" parTransId="{42B6BB8E-498E-41F3-8775-6B7F3073A763}" sibTransId="{D521AA06-663A-4D61-8C26-3655BF0F5F0C}"/>
    <dgm:cxn modelId="{BD7DA8DF-3AF6-409F-9448-209460BB0B75}" type="presOf" srcId="{3660F70B-ED6F-42E1-AFAE-666B5B47D714}" destId="{5E03F01B-2549-4C22-8CD7-8B68ACFE41D2}" srcOrd="0" destOrd="0" presId="urn:microsoft.com/office/officeart/2005/8/layout/list1"/>
    <dgm:cxn modelId="{4DFA5618-13BE-4C18-B563-BB683012CE9F}" type="presOf" srcId="{66C0C34B-D185-45F7-99B5-74FBC9D6321B}" destId="{F44E796F-0376-4EAB-8FBD-8D9DE4F5D119}" srcOrd="1" destOrd="0" presId="urn:microsoft.com/office/officeart/2005/8/layout/list1"/>
    <dgm:cxn modelId="{FB29E8F2-94D6-4B6D-938B-FC313EE9BE08}" srcId="{C39F9EC2-B4D3-467F-A1B6-1749A368A301}" destId="{242AFD69-6536-489E-93B1-BCF524D037CA}" srcOrd="0" destOrd="0" parTransId="{45BDC9E3-03D9-4808-ABE8-F985B492DD39}" sibTransId="{D07DC4D9-D776-4B04-968A-B20E28DF08C4}"/>
    <dgm:cxn modelId="{A02F0C84-704E-4723-B9D2-3EE692ED642E}" type="presOf" srcId="{242AFD69-6536-489E-93B1-BCF524D037CA}" destId="{991F0ECF-70ED-4F45-B09F-97851D149B1E}" srcOrd="1" destOrd="0" presId="urn:microsoft.com/office/officeart/2005/8/layout/list1"/>
    <dgm:cxn modelId="{79C84381-27FC-4713-AD0E-3BBF4C257540}" srcId="{242AFD69-6536-489E-93B1-BCF524D037CA}" destId="{43B4A92D-07BD-4F90-9DFE-ACC76D3A65C0}" srcOrd="0" destOrd="0" parTransId="{F13ED1E6-6D15-472A-8AF5-73065CF80842}" sibTransId="{0F90A6B4-3433-4936-B242-48DB0353F5B9}"/>
    <dgm:cxn modelId="{ECCC38C4-CF43-49E4-97FF-F8535B3A07FA}" type="presOf" srcId="{C39F9EC2-B4D3-467F-A1B6-1749A368A301}" destId="{F7EE4846-E031-49CD-BBAD-941EBA6EB9EF}" srcOrd="0" destOrd="0" presId="urn:microsoft.com/office/officeart/2005/8/layout/list1"/>
    <dgm:cxn modelId="{F418BFA1-7FF4-41D8-86AD-B3436C8A48E1}" type="presOf" srcId="{242AFD69-6536-489E-93B1-BCF524D037CA}" destId="{A4CC7298-C704-406D-AE85-BAC086126DF3}" srcOrd="0" destOrd="0" presId="urn:microsoft.com/office/officeart/2005/8/layout/list1"/>
    <dgm:cxn modelId="{3CF0DEBF-54CE-4932-B203-6D8FBF32391E}" type="presParOf" srcId="{F7EE4846-E031-49CD-BBAD-941EBA6EB9EF}" destId="{AE4E2DCA-8144-41A2-AB10-A2F9AE186F42}" srcOrd="0" destOrd="0" presId="urn:microsoft.com/office/officeart/2005/8/layout/list1"/>
    <dgm:cxn modelId="{03447F75-FE34-41FF-AC3A-B772079A5EC3}" type="presParOf" srcId="{AE4E2DCA-8144-41A2-AB10-A2F9AE186F42}" destId="{A4CC7298-C704-406D-AE85-BAC086126DF3}" srcOrd="0" destOrd="0" presId="urn:microsoft.com/office/officeart/2005/8/layout/list1"/>
    <dgm:cxn modelId="{92DB6922-2C9C-4F88-9598-FC3C5A975E17}" type="presParOf" srcId="{AE4E2DCA-8144-41A2-AB10-A2F9AE186F42}" destId="{991F0ECF-70ED-4F45-B09F-97851D149B1E}" srcOrd="1" destOrd="0" presId="urn:microsoft.com/office/officeart/2005/8/layout/list1"/>
    <dgm:cxn modelId="{1AAD4022-716D-43CB-A6F0-65A89C8C8221}" type="presParOf" srcId="{F7EE4846-E031-49CD-BBAD-941EBA6EB9EF}" destId="{DAC091F1-F986-44EB-B0F0-F734051AF9BA}" srcOrd="1" destOrd="0" presId="urn:microsoft.com/office/officeart/2005/8/layout/list1"/>
    <dgm:cxn modelId="{FCCE44E0-7DC4-4CD9-9D60-F2FEC04C6512}" type="presParOf" srcId="{F7EE4846-E031-49CD-BBAD-941EBA6EB9EF}" destId="{A33BC759-5087-429E-8ED7-255815884D5E}" srcOrd="2" destOrd="0" presId="urn:microsoft.com/office/officeart/2005/8/layout/list1"/>
    <dgm:cxn modelId="{6DD9F291-582B-4B10-88DE-CBAA1298D460}" type="presParOf" srcId="{F7EE4846-E031-49CD-BBAD-941EBA6EB9EF}" destId="{E3F8B27E-845A-4E26-A870-4E402ED3BC3F}" srcOrd="3" destOrd="0" presId="urn:microsoft.com/office/officeart/2005/8/layout/list1"/>
    <dgm:cxn modelId="{2F61011A-1C75-4667-8C8A-79776D93A256}" type="presParOf" srcId="{F7EE4846-E031-49CD-BBAD-941EBA6EB9EF}" destId="{C0465E36-E7CF-45E2-842E-E4DCD9C143B6}" srcOrd="4" destOrd="0" presId="urn:microsoft.com/office/officeart/2005/8/layout/list1"/>
    <dgm:cxn modelId="{34FD8EB2-7BDA-4E8E-9726-831D78B37F38}" type="presParOf" srcId="{C0465E36-E7CF-45E2-842E-E4DCD9C143B6}" destId="{00AA3D64-A0BC-4A27-A176-DDD1ECC404B3}" srcOrd="0" destOrd="0" presId="urn:microsoft.com/office/officeart/2005/8/layout/list1"/>
    <dgm:cxn modelId="{D74E9597-B097-405D-B232-246986FA6852}" type="presParOf" srcId="{C0465E36-E7CF-45E2-842E-E4DCD9C143B6}" destId="{F44E796F-0376-4EAB-8FBD-8D9DE4F5D119}" srcOrd="1" destOrd="0" presId="urn:microsoft.com/office/officeart/2005/8/layout/list1"/>
    <dgm:cxn modelId="{2B6A3EA4-399D-45B5-B9F4-AEEFCB3A9A53}" type="presParOf" srcId="{F7EE4846-E031-49CD-BBAD-941EBA6EB9EF}" destId="{27543046-73BF-44EF-A6B6-FA18438C92D2}" srcOrd="5" destOrd="0" presId="urn:microsoft.com/office/officeart/2005/8/layout/list1"/>
    <dgm:cxn modelId="{D106B20C-25E7-43E9-8FB1-550C158998C3}" type="presParOf" srcId="{F7EE4846-E031-49CD-BBAD-941EBA6EB9EF}" destId="{5E03F01B-2549-4C22-8CD7-8B68ACFE41D2}" srcOrd="6" destOrd="0" presId="urn:microsoft.com/office/officeart/2005/8/layout/list1"/>
  </dgm:cxnLst>
  <dgm:bg/>
  <dgm:whole/>
  <dgm:extLst>
    <a:ext uri="http://schemas.microsoft.com/office/drawing/2008/diagram">
      <dsp:dataModelExt xmlns="" xmlns:dsp="http://schemas.microsoft.com/office/drawing/2008/diagram" relId="rId11"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6670086-307C-44ED-B945-3FB8AD587C4A}" type="doc">
      <dgm:prSet loTypeId="urn:microsoft.com/office/officeart/2005/8/layout/list1" loCatId="list" qsTypeId="urn:microsoft.com/office/officeart/2005/8/quickstyle/3d3" qsCatId="3D" csTypeId="urn:microsoft.com/office/officeart/2005/8/colors/accent0_3" csCatId="mainScheme" phldr="1"/>
      <dgm:spPr/>
      <dgm:t>
        <a:bodyPr/>
        <a:lstStyle/>
        <a:p>
          <a:endParaRPr lang="it-IT"/>
        </a:p>
      </dgm:t>
    </dgm:pt>
    <dgm:pt modelId="{6560A025-ABC4-40C9-98BE-10F64D753020}">
      <dgm:prSet phldrT="[Testo]"/>
      <dgm:spPr/>
      <dgm:t>
        <a:bodyPr/>
        <a:lstStyle/>
        <a:p>
          <a:pPr algn="just"/>
          <a:r>
            <a:rPr lang="it-IT" b="1" dirty="0" smtClean="0"/>
            <a:t>DIFFUSA</a:t>
          </a:r>
          <a:endParaRPr lang="it-IT" b="1" dirty="0"/>
        </a:p>
      </dgm:t>
    </dgm:pt>
    <dgm:pt modelId="{FF60875E-3280-425D-B401-80DD241139B9}" type="parTrans" cxnId="{8D7FA9F4-F4E4-4C00-B561-CFDFF749C8BD}">
      <dgm:prSet/>
      <dgm:spPr/>
      <dgm:t>
        <a:bodyPr/>
        <a:lstStyle/>
        <a:p>
          <a:pPr algn="just"/>
          <a:endParaRPr lang="it-IT"/>
        </a:p>
      </dgm:t>
    </dgm:pt>
    <dgm:pt modelId="{455FA286-13DE-4F03-A90E-57284BBE7AD4}" type="sibTrans" cxnId="{8D7FA9F4-F4E4-4C00-B561-CFDFF749C8BD}">
      <dgm:prSet/>
      <dgm:spPr/>
      <dgm:t>
        <a:bodyPr/>
        <a:lstStyle/>
        <a:p>
          <a:pPr algn="just"/>
          <a:endParaRPr lang="it-IT"/>
        </a:p>
      </dgm:t>
    </dgm:pt>
    <dgm:pt modelId="{C0CF88BE-B063-4C6A-AB27-F9C43035F52E}">
      <dgm:prSet/>
      <dgm:spPr/>
      <dgm:t>
        <a:bodyPr/>
        <a:lstStyle/>
        <a:p>
          <a:pPr algn="just"/>
          <a:r>
            <a:rPr lang="it-IT" b="1" dirty="0" smtClean="0"/>
            <a:t>ISPIRATA</a:t>
          </a:r>
        </a:p>
      </dgm:t>
    </dgm:pt>
    <dgm:pt modelId="{861C95FE-425C-4DEE-A09B-B0A38FCEC9BB}" type="parTrans" cxnId="{B9EE4E53-FF3A-49BC-91CE-979ACD4433FB}">
      <dgm:prSet/>
      <dgm:spPr/>
      <dgm:t>
        <a:bodyPr/>
        <a:lstStyle/>
        <a:p>
          <a:pPr algn="just"/>
          <a:endParaRPr lang="it-IT"/>
        </a:p>
      </dgm:t>
    </dgm:pt>
    <dgm:pt modelId="{BF6DF7FF-50E6-4CE5-9584-6566F11C54FB}" type="sibTrans" cxnId="{B9EE4E53-FF3A-49BC-91CE-979ACD4433FB}">
      <dgm:prSet/>
      <dgm:spPr/>
      <dgm:t>
        <a:bodyPr/>
        <a:lstStyle/>
        <a:p>
          <a:pPr algn="just"/>
          <a:endParaRPr lang="it-IT"/>
        </a:p>
      </dgm:t>
    </dgm:pt>
    <dgm:pt modelId="{FAECF9E7-49E3-4769-A892-A06C4E452BB8}">
      <dgm:prSet/>
      <dgm:spPr/>
      <dgm:t>
        <a:bodyPr/>
        <a:lstStyle/>
        <a:p>
          <a:pPr algn="just"/>
          <a:r>
            <a:rPr lang="it-IT" b="1" dirty="0" smtClean="0"/>
            <a:t>VOLATILE</a:t>
          </a:r>
        </a:p>
      </dgm:t>
    </dgm:pt>
    <dgm:pt modelId="{AF322CAA-B61A-4B83-BCFF-245FC03CB089}" type="parTrans" cxnId="{EE3390A1-728B-44D4-BAB9-AECD23CDFE0B}">
      <dgm:prSet/>
      <dgm:spPr/>
      <dgm:t>
        <a:bodyPr/>
        <a:lstStyle/>
        <a:p>
          <a:pPr algn="just"/>
          <a:endParaRPr lang="it-IT"/>
        </a:p>
      </dgm:t>
    </dgm:pt>
    <dgm:pt modelId="{10F6E2E6-25A5-46A1-B305-394886D54BFE}" type="sibTrans" cxnId="{EE3390A1-728B-44D4-BAB9-AECD23CDFE0B}">
      <dgm:prSet/>
      <dgm:spPr/>
      <dgm:t>
        <a:bodyPr/>
        <a:lstStyle/>
        <a:p>
          <a:pPr algn="just"/>
          <a:endParaRPr lang="it-IT"/>
        </a:p>
      </dgm:t>
    </dgm:pt>
    <dgm:pt modelId="{E77BB57A-B093-4AFE-8A22-AECD95DD09B0}">
      <dgm:prSet/>
      <dgm:spPr/>
      <dgm:t>
        <a:bodyPr/>
        <a:lstStyle/>
        <a:p>
          <a:pPr algn="just"/>
          <a:r>
            <a:rPr lang="it-IT" b="1" dirty="0" smtClean="0"/>
            <a:t>ETEROGENEA</a:t>
          </a:r>
        </a:p>
      </dgm:t>
    </dgm:pt>
    <dgm:pt modelId="{A8A7AAE7-5916-4222-AE1D-A0CD2C4E80EA}" type="parTrans" cxnId="{BB51CC8B-8862-4AB2-8BA2-4BB5BAED7ADA}">
      <dgm:prSet/>
      <dgm:spPr/>
      <dgm:t>
        <a:bodyPr/>
        <a:lstStyle/>
        <a:p>
          <a:pPr algn="just"/>
          <a:endParaRPr lang="it-IT"/>
        </a:p>
      </dgm:t>
    </dgm:pt>
    <dgm:pt modelId="{87E46E23-8B97-4F27-B24B-800FC8ECEF2F}" type="sibTrans" cxnId="{BB51CC8B-8862-4AB2-8BA2-4BB5BAED7ADA}">
      <dgm:prSet/>
      <dgm:spPr/>
      <dgm:t>
        <a:bodyPr/>
        <a:lstStyle/>
        <a:p>
          <a:pPr algn="just"/>
          <a:endParaRPr lang="it-IT"/>
        </a:p>
      </dgm:t>
    </dgm:pt>
    <dgm:pt modelId="{23C9102B-F14A-44BF-83FF-659D5D1E19FF}">
      <dgm:prSet phldrT="[Testo]"/>
      <dgm:spPr/>
      <dgm:t>
        <a:bodyPr/>
        <a:lstStyle/>
        <a:p>
          <a:pPr algn="just"/>
          <a:r>
            <a:rPr lang="it-IT" dirty="0" smtClean="0"/>
            <a:t>nel senso che può avere origine laddove esistono tensioni ma manifestarsi e colpire pressoché ovunque; </a:t>
          </a:r>
          <a:endParaRPr lang="it-IT" dirty="0"/>
        </a:p>
      </dgm:t>
    </dgm:pt>
    <dgm:pt modelId="{804E9C5E-BD19-4D81-B1E3-E9EB637030EE}" type="parTrans" cxnId="{4AE48B5E-34B8-44BB-A784-62D5DFFA15FB}">
      <dgm:prSet/>
      <dgm:spPr/>
      <dgm:t>
        <a:bodyPr/>
        <a:lstStyle/>
        <a:p>
          <a:pPr algn="just"/>
          <a:endParaRPr lang="it-IT"/>
        </a:p>
      </dgm:t>
    </dgm:pt>
    <dgm:pt modelId="{7ADD051B-1405-4CEC-BB16-27ABAA107835}" type="sibTrans" cxnId="{4AE48B5E-34B8-44BB-A784-62D5DFFA15FB}">
      <dgm:prSet/>
      <dgm:spPr/>
      <dgm:t>
        <a:bodyPr/>
        <a:lstStyle/>
        <a:p>
          <a:pPr algn="just"/>
          <a:endParaRPr lang="it-IT"/>
        </a:p>
      </dgm:t>
    </dgm:pt>
    <dgm:pt modelId="{25EFC62C-2A69-4848-AFD2-EA0B3933F06B}">
      <dgm:prSet/>
      <dgm:spPr/>
      <dgm:t>
        <a:bodyPr/>
        <a:lstStyle/>
        <a:p>
          <a:pPr algn="just"/>
          <a:r>
            <a:rPr lang="it-IT" dirty="0" smtClean="0"/>
            <a:t>nel senso che si fonda su motivazioni conservatrici ed intransigenti di valori etici razziali, religiosi e culturali, che possono raggiungere il sovraumano assicurando una forza, una carica agli adepti che mette in crisi qualsiasi azione di contrasto basata sul senso di conservazione dell'essere umano; </a:t>
          </a:r>
        </a:p>
      </dgm:t>
    </dgm:pt>
    <dgm:pt modelId="{1FB60500-2D1F-4C56-976C-B010B1F03A2B}" type="parTrans" cxnId="{A21A4B50-2E9B-4A31-A1C6-8875803BBF37}">
      <dgm:prSet/>
      <dgm:spPr/>
      <dgm:t>
        <a:bodyPr/>
        <a:lstStyle/>
        <a:p>
          <a:pPr algn="just"/>
          <a:endParaRPr lang="it-IT"/>
        </a:p>
      </dgm:t>
    </dgm:pt>
    <dgm:pt modelId="{19513D4E-F73F-4276-B09B-BC2660764E02}" type="sibTrans" cxnId="{A21A4B50-2E9B-4A31-A1C6-8875803BBF37}">
      <dgm:prSet/>
      <dgm:spPr/>
      <dgm:t>
        <a:bodyPr/>
        <a:lstStyle/>
        <a:p>
          <a:pPr algn="just"/>
          <a:endParaRPr lang="it-IT"/>
        </a:p>
      </dgm:t>
    </dgm:pt>
    <dgm:pt modelId="{BC796EF3-167A-4269-B350-9A1AEB6DD55F}">
      <dgm:prSet/>
      <dgm:spPr/>
      <dgm:t>
        <a:bodyPr/>
        <a:lstStyle/>
        <a:p>
          <a:pPr algn="just"/>
          <a:r>
            <a:rPr lang="it-IT" dirty="0" smtClean="0"/>
            <a:t>nel senso che non richiedendo una capillare organizzazione, grandi e potenti sistemi d'arma, è difficile inquadrarla e prevederla; </a:t>
          </a:r>
        </a:p>
      </dgm:t>
    </dgm:pt>
    <dgm:pt modelId="{B854431F-B4C9-4D7F-BCC3-1A26F3C07FB7}" type="parTrans" cxnId="{D1AF9091-85F2-4084-97C1-024C385BACA2}">
      <dgm:prSet/>
      <dgm:spPr/>
      <dgm:t>
        <a:bodyPr/>
        <a:lstStyle/>
        <a:p>
          <a:pPr algn="just"/>
          <a:endParaRPr lang="it-IT"/>
        </a:p>
      </dgm:t>
    </dgm:pt>
    <dgm:pt modelId="{A7840BE1-EE00-41E4-BA95-10ADA58E0D33}" type="sibTrans" cxnId="{D1AF9091-85F2-4084-97C1-024C385BACA2}">
      <dgm:prSet/>
      <dgm:spPr/>
      <dgm:t>
        <a:bodyPr/>
        <a:lstStyle/>
        <a:p>
          <a:pPr algn="just"/>
          <a:endParaRPr lang="it-IT"/>
        </a:p>
      </dgm:t>
    </dgm:pt>
    <dgm:pt modelId="{D48D47CB-802B-4592-944B-39729F5B74CF}">
      <dgm:prSet/>
      <dgm:spPr/>
      <dgm:t>
        <a:bodyPr/>
        <a:lstStyle/>
        <a:p>
          <a:pPr algn="just"/>
          <a:r>
            <a:rPr lang="it-IT" dirty="0" smtClean="0"/>
            <a:t>nella misura in cui può avvalersi dei mezzi più disparati (NBC, tradizionali ma anche cibernetici), in grado cioè di manifestarsi in una gamma di minacce tanto ampia da interessare tutti gli aspetti della vita di uno stato , che è caratterizzata dall'</a:t>
          </a:r>
          <a:r>
            <a:rPr lang="it-IT" b="1" dirty="0" smtClean="0"/>
            <a:t>ASIMMETRIA</a:t>
          </a:r>
          <a:r>
            <a:rPr lang="it-IT" dirty="0" smtClean="0"/>
            <a:t> delle possibili offese che oggi il terrorismo può portare all'occidente", </a:t>
          </a:r>
        </a:p>
      </dgm:t>
    </dgm:pt>
    <dgm:pt modelId="{F31213B0-1C8B-4FC0-95CE-C33568897C69}" type="parTrans" cxnId="{369D09A0-20FE-4EDA-83CB-AF1FC6746006}">
      <dgm:prSet/>
      <dgm:spPr/>
      <dgm:t>
        <a:bodyPr/>
        <a:lstStyle/>
        <a:p>
          <a:pPr algn="just"/>
          <a:endParaRPr lang="it-IT"/>
        </a:p>
      </dgm:t>
    </dgm:pt>
    <dgm:pt modelId="{2EF3AFE9-91B3-434F-9EE3-1E345AC82F63}" type="sibTrans" cxnId="{369D09A0-20FE-4EDA-83CB-AF1FC6746006}">
      <dgm:prSet/>
      <dgm:spPr/>
      <dgm:t>
        <a:bodyPr/>
        <a:lstStyle/>
        <a:p>
          <a:pPr algn="just"/>
          <a:endParaRPr lang="it-IT"/>
        </a:p>
      </dgm:t>
    </dgm:pt>
    <dgm:pt modelId="{19DB14E9-8C57-474E-9A7D-1A3662382C00}" type="pres">
      <dgm:prSet presAssocID="{B6670086-307C-44ED-B945-3FB8AD587C4A}" presName="linear" presStyleCnt="0">
        <dgm:presLayoutVars>
          <dgm:dir/>
          <dgm:animLvl val="lvl"/>
          <dgm:resizeHandles val="exact"/>
        </dgm:presLayoutVars>
      </dgm:prSet>
      <dgm:spPr/>
      <dgm:t>
        <a:bodyPr/>
        <a:lstStyle/>
        <a:p>
          <a:endParaRPr lang="it-IT"/>
        </a:p>
      </dgm:t>
    </dgm:pt>
    <dgm:pt modelId="{B96D65BA-01D6-490B-8001-5A282E394AF2}" type="pres">
      <dgm:prSet presAssocID="{6560A025-ABC4-40C9-98BE-10F64D753020}" presName="parentLin" presStyleCnt="0"/>
      <dgm:spPr/>
    </dgm:pt>
    <dgm:pt modelId="{02E986DE-09F6-4048-820D-A6F5D462A991}" type="pres">
      <dgm:prSet presAssocID="{6560A025-ABC4-40C9-98BE-10F64D753020}" presName="parentLeftMargin" presStyleLbl="node1" presStyleIdx="0" presStyleCnt="4"/>
      <dgm:spPr/>
      <dgm:t>
        <a:bodyPr/>
        <a:lstStyle/>
        <a:p>
          <a:endParaRPr lang="it-IT"/>
        </a:p>
      </dgm:t>
    </dgm:pt>
    <dgm:pt modelId="{22B08C04-9375-43EC-8D70-404E12B29051}" type="pres">
      <dgm:prSet presAssocID="{6560A025-ABC4-40C9-98BE-10F64D753020}" presName="parentText" presStyleLbl="node1" presStyleIdx="0" presStyleCnt="4">
        <dgm:presLayoutVars>
          <dgm:chMax val="0"/>
          <dgm:bulletEnabled val="1"/>
        </dgm:presLayoutVars>
      </dgm:prSet>
      <dgm:spPr/>
      <dgm:t>
        <a:bodyPr/>
        <a:lstStyle/>
        <a:p>
          <a:endParaRPr lang="it-IT"/>
        </a:p>
      </dgm:t>
    </dgm:pt>
    <dgm:pt modelId="{F0644773-0147-4636-86BF-4F0348B07718}" type="pres">
      <dgm:prSet presAssocID="{6560A025-ABC4-40C9-98BE-10F64D753020}" presName="negativeSpace" presStyleCnt="0"/>
      <dgm:spPr/>
    </dgm:pt>
    <dgm:pt modelId="{D2BB6555-0EC9-4578-9F7A-87E7D178FEDB}" type="pres">
      <dgm:prSet presAssocID="{6560A025-ABC4-40C9-98BE-10F64D753020}" presName="childText" presStyleLbl="conFgAcc1" presStyleIdx="0" presStyleCnt="4">
        <dgm:presLayoutVars>
          <dgm:bulletEnabled val="1"/>
        </dgm:presLayoutVars>
      </dgm:prSet>
      <dgm:spPr/>
      <dgm:t>
        <a:bodyPr/>
        <a:lstStyle/>
        <a:p>
          <a:endParaRPr lang="it-IT"/>
        </a:p>
      </dgm:t>
    </dgm:pt>
    <dgm:pt modelId="{549F07D6-220C-44F8-A6E9-A3D02740FBA2}" type="pres">
      <dgm:prSet presAssocID="{455FA286-13DE-4F03-A90E-57284BBE7AD4}" presName="spaceBetweenRectangles" presStyleCnt="0"/>
      <dgm:spPr/>
    </dgm:pt>
    <dgm:pt modelId="{5B1B728F-2775-4FA1-ACE7-0289CFB863A3}" type="pres">
      <dgm:prSet presAssocID="{C0CF88BE-B063-4C6A-AB27-F9C43035F52E}" presName="parentLin" presStyleCnt="0"/>
      <dgm:spPr/>
    </dgm:pt>
    <dgm:pt modelId="{18E03573-BF60-404A-83F0-2310E508F14C}" type="pres">
      <dgm:prSet presAssocID="{C0CF88BE-B063-4C6A-AB27-F9C43035F52E}" presName="parentLeftMargin" presStyleLbl="node1" presStyleIdx="0" presStyleCnt="4"/>
      <dgm:spPr/>
      <dgm:t>
        <a:bodyPr/>
        <a:lstStyle/>
        <a:p>
          <a:endParaRPr lang="it-IT"/>
        </a:p>
      </dgm:t>
    </dgm:pt>
    <dgm:pt modelId="{563DB529-FB8D-4DFD-A905-BC014EA4E1D8}" type="pres">
      <dgm:prSet presAssocID="{C0CF88BE-B063-4C6A-AB27-F9C43035F52E}" presName="parentText" presStyleLbl="node1" presStyleIdx="1" presStyleCnt="4">
        <dgm:presLayoutVars>
          <dgm:chMax val="0"/>
          <dgm:bulletEnabled val="1"/>
        </dgm:presLayoutVars>
      </dgm:prSet>
      <dgm:spPr/>
      <dgm:t>
        <a:bodyPr/>
        <a:lstStyle/>
        <a:p>
          <a:endParaRPr lang="it-IT"/>
        </a:p>
      </dgm:t>
    </dgm:pt>
    <dgm:pt modelId="{B5296555-A5AF-4949-B595-C3C146BFE263}" type="pres">
      <dgm:prSet presAssocID="{C0CF88BE-B063-4C6A-AB27-F9C43035F52E}" presName="negativeSpace" presStyleCnt="0"/>
      <dgm:spPr/>
    </dgm:pt>
    <dgm:pt modelId="{B34EBECF-1DFE-423A-B4DF-6BD946D8EF59}" type="pres">
      <dgm:prSet presAssocID="{C0CF88BE-B063-4C6A-AB27-F9C43035F52E}" presName="childText" presStyleLbl="conFgAcc1" presStyleIdx="1" presStyleCnt="4">
        <dgm:presLayoutVars>
          <dgm:bulletEnabled val="1"/>
        </dgm:presLayoutVars>
      </dgm:prSet>
      <dgm:spPr/>
      <dgm:t>
        <a:bodyPr/>
        <a:lstStyle/>
        <a:p>
          <a:endParaRPr lang="it-IT"/>
        </a:p>
      </dgm:t>
    </dgm:pt>
    <dgm:pt modelId="{15A1CFB6-2A36-4CF9-9660-AF539217F9AD}" type="pres">
      <dgm:prSet presAssocID="{BF6DF7FF-50E6-4CE5-9584-6566F11C54FB}" presName="spaceBetweenRectangles" presStyleCnt="0"/>
      <dgm:spPr/>
    </dgm:pt>
    <dgm:pt modelId="{F1E4D71E-BA1C-4A46-9F4B-E4F6951DA74A}" type="pres">
      <dgm:prSet presAssocID="{FAECF9E7-49E3-4769-A892-A06C4E452BB8}" presName="parentLin" presStyleCnt="0"/>
      <dgm:spPr/>
    </dgm:pt>
    <dgm:pt modelId="{A1619628-2903-4C4C-A266-85306CBD4DDD}" type="pres">
      <dgm:prSet presAssocID="{FAECF9E7-49E3-4769-A892-A06C4E452BB8}" presName="parentLeftMargin" presStyleLbl="node1" presStyleIdx="1" presStyleCnt="4"/>
      <dgm:spPr/>
      <dgm:t>
        <a:bodyPr/>
        <a:lstStyle/>
        <a:p>
          <a:endParaRPr lang="it-IT"/>
        </a:p>
      </dgm:t>
    </dgm:pt>
    <dgm:pt modelId="{38CA78FB-0351-44AB-B5D6-4E2075775372}" type="pres">
      <dgm:prSet presAssocID="{FAECF9E7-49E3-4769-A892-A06C4E452BB8}" presName="parentText" presStyleLbl="node1" presStyleIdx="2" presStyleCnt="4">
        <dgm:presLayoutVars>
          <dgm:chMax val="0"/>
          <dgm:bulletEnabled val="1"/>
        </dgm:presLayoutVars>
      </dgm:prSet>
      <dgm:spPr/>
      <dgm:t>
        <a:bodyPr/>
        <a:lstStyle/>
        <a:p>
          <a:endParaRPr lang="it-IT"/>
        </a:p>
      </dgm:t>
    </dgm:pt>
    <dgm:pt modelId="{115A4CE0-BAE4-4CEF-A26A-9A9091942B28}" type="pres">
      <dgm:prSet presAssocID="{FAECF9E7-49E3-4769-A892-A06C4E452BB8}" presName="negativeSpace" presStyleCnt="0"/>
      <dgm:spPr/>
    </dgm:pt>
    <dgm:pt modelId="{BE96E2A0-6175-4D12-AE25-F587673D7E1A}" type="pres">
      <dgm:prSet presAssocID="{FAECF9E7-49E3-4769-A892-A06C4E452BB8}" presName="childText" presStyleLbl="conFgAcc1" presStyleIdx="2" presStyleCnt="4">
        <dgm:presLayoutVars>
          <dgm:bulletEnabled val="1"/>
        </dgm:presLayoutVars>
      </dgm:prSet>
      <dgm:spPr/>
      <dgm:t>
        <a:bodyPr/>
        <a:lstStyle/>
        <a:p>
          <a:endParaRPr lang="it-IT"/>
        </a:p>
      </dgm:t>
    </dgm:pt>
    <dgm:pt modelId="{D774C772-7E3B-4FFA-BBDD-730DE7B52D84}" type="pres">
      <dgm:prSet presAssocID="{10F6E2E6-25A5-46A1-B305-394886D54BFE}" presName="spaceBetweenRectangles" presStyleCnt="0"/>
      <dgm:spPr/>
    </dgm:pt>
    <dgm:pt modelId="{769CEF6C-0031-40FC-B130-08F9FF961FFF}" type="pres">
      <dgm:prSet presAssocID="{E77BB57A-B093-4AFE-8A22-AECD95DD09B0}" presName="parentLin" presStyleCnt="0"/>
      <dgm:spPr/>
    </dgm:pt>
    <dgm:pt modelId="{85D75B0A-0BAB-42B7-B111-2908CE083C2A}" type="pres">
      <dgm:prSet presAssocID="{E77BB57A-B093-4AFE-8A22-AECD95DD09B0}" presName="parentLeftMargin" presStyleLbl="node1" presStyleIdx="2" presStyleCnt="4"/>
      <dgm:spPr/>
      <dgm:t>
        <a:bodyPr/>
        <a:lstStyle/>
        <a:p>
          <a:endParaRPr lang="it-IT"/>
        </a:p>
      </dgm:t>
    </dgm:pt>
    <dgm:pt modelId="{D17A3E25-2873-46C7-999C-545C4AB64A07}" type="pres">
      <dgm:prSet presAssocID="{E77BB57A-B093-4AFE-8A22-AECD95DD09B0}" presName="parentText" presStyleLbl="node1" presStyleIdx="3" presStyleCnt="4">
        <dgm:presLayoutVars>
          <dgm:chMax val="0"/>
          <dgm:bulletEnabled val="1"/>
        </dgm:presLayoutVars>
      </dgm:prSet>
      <dgm:spPr/>
      <dgm:t>
        <a:bodyPr/>
        <a:lstStyle/>
        <a:p>
          <a:endParaRPr lang="it-IT"/>
        </a:p>
      </dgm:t>
    </dgm:pt>
    <dgm:pt modelId="{0AEC8C65-24AB-448D-9012-65A479CAF9D5}" type="pres">
      <dgm:prSet presAssocID="{E77BB57A-B093-4AFE-8A22-AECD95DD09B0}" presName="negativeSpace" presStyleCnt="0"/>
      <dgm:spPr/>
    </dgm:pt>
    <dgm:pt modelId="{71A52D23-794E-49B4-8C62-5F5975952FD4}" type="pres">
      <dgm:prSet presAssocID="{E77BB57A-B093-4AFE-8A22-AECD95DD09B0}" presName="childText" presStyleLbl="conFgAcc1" presStyleIdx="3" presStyleCnt="4">
        <dgm:presLayoutVars>
          <dgm:bulletEnabled val="1"/>
        </dgm:presLayoutVars>
      </dgm:prSet>
      <dgm:spPr/>
      <dgm:t>
        <a:bodyPr/>
        <a:lstStyle/>
        <a:p>
          <a:endParaRPr lang="it-IT"/>
        </a:p>
      </dgm:t>
    </dgm:pt>
  </dgm:ptLst>
  <dgm:cxnLst>
    <dgm:cxn modelId="{6C52BB60-1F83-4887-8EC8-B775C0943105}" type="presOf" srcId="{E77BB57A-B093-4AFE-8A22-AECD95DD09B0}" destId="{D17A3E25-2873-46C7-999C-545C4AB64A07}" srcOrd="1" destOrd="0" presId="urn:microsoft.com/office/officeart/2005/8/layout/list1"/>
    <dgm:cxn modelId="{A3AF293C-5477-421C-937C-5EB621F54DC6}" type="presOf" srcId="{C0CF88BE-B063-4C6A-AB27-F9C43035F52E}" destId="{18E03573-BF60-404A-83F0-2310E508F14C}" srcOrd="0" destOrd="0" presId="urn:microsoft.com/office/officeart/2005/8/layout/list1"/>
    <dgm:cxn modelId="{A4529CEA-3211-4D59-9B68-17A9F5BCE733}" type="presOf" srcId="{23C9102B-F14A-44BF-83FF-659D5D1E19FF}" destId="{D2BB6555-0EC9-4578-9F7A-87E7D178FEDB}" srcOrd="0" destOrd="0" presId="urn:microsoft.com/office/officeart/2005/8/layout/list1"/>
    <dgm:cxn modelId="{8D7FA9F4-F4E4-4C00-B561-CFDFF749C8BD}" srcId="{B6670086-307C-44ED-B945-3FB8AD587C4A}" destId="{6560A025-ABC4-40C9-98BE-10F64D753020}" srcOrd="0" destOrd="0" parTransId="{FF60875E-3280-425D-B401-80DD241139B9}" sibTransId="{455FA286-13DE-4F03-A90E-57284BBE7AD4}"/>
    <dgm:cxn modelId="{0ACD738B-4FD5-486D-814C-00E651EA12AC}" type="presOf" srcId="{6560A025-ABC4-40C9-98BE-10F64D753020}" destId="{02E986DE-09F6-4048-820D-A6F5D462A991}" srcOrd="0" destOrd="0" presId="urn:microsoft.com/office/officeart/2005/8/layout/list1"/>
    <dgm:cxn modelId="{A21A4B50-2E9B-4A31-A1C6-8875803BBF37}" srcId="{C0CF88BE-B063-4C6A-AB27-F9C43035F52E}" destId="{25EFC62C-2A69-4848-AFD2-EA0B3933F06B}" srcOrd="0" destOrd="0" parTransId="{1FB60500-2D1F-4C56-976C-B010B1F03A2B}" sibTransId="{19513D4E-F73F-4276-B09B-BC2660764E02}"/>
    <dgm:cxn modelId="{B9EE4E53-FF3A-49BC-91CE-979ACD4433FB}" srcId="{B6670086-307C-44ED-B945-3FB8AD587C4A}" destId="{C0CF88BE-B063-4C6A-AB27-F9C43035F52E}" srcOrd="1" destOrd="0" parTransId="{861C95FE-425C-4DEE-A09B-B0A38FCEC9BB}" sibTransId="{BF6DF7FF-50E6-4CE5-9584-6566F11C54FB}"/>
    <dgm:cxn modelId="{818E8D7E-02CF-4D92-B07D-5D49A3217278}" type="presOf" srcId="{FAECF9E7-49E3-4769-A892-A06C4E452BB8}" destId="{A1619628-2903-4C4C-A266-85306CBD4DDD}" srcOrd="0" destOrd="0" presId="urn:microsoft.com/office/officeart/2005/8/layout/list1"/>
    <dgm:cxn modelId="{E6F7F7CA-7239-49BB-AF58-4405FEDF2516}" type="presOf" srcId="{D48D47CB-802B-4592-944B-39729F5B74CF}" destId="{71A52D23-794E-49B4-8C62-5F5975952FD4}" srcOrd="0" destOrd="0" presId="urn:microsoft.com/office/officeart/2005/8/layout/list1"/>
    <dgm:cxn modelId="{369D09A0-20FE-4EDA-83CB-AF1FC6746006}" srcId="{E77BB57A-B093-4AFE-8A22-AECD95DD09B0}" destId="{D48D47CB-802B-4592-944B-39729F5B74CF}" srcOrd="0" destOrd="0" parTransId="{F31213B0-1C8B-4FC0-95CE-C33568897C69}" sibTransId="{2EF3AFE9-91B3-434F-9EE3-1E345AC82F63}"/>
    <dgm:cxn modelId="{4AE48B5E-34B8-44BB-A784-62D5DFFA15FB}" srcId="{6560A025-ABC4-40C9-98BE-10F64D753020}" destId="{23C9102B-F14A-44BF-83FF-659D5D1E19FF}" srcOrd="0" destOrd="0" parTransId="{804E9C5E-BD19-4D81-B1E3-E9EB637030EE}" sibTransId="{7ADD051B-1405-4CEC-BB16-27ABAA107835}"/>
    <dgm:cxn modelId="{7972E804-59E5-4708-823E-576F7CB902BD}" type="presOf" srcId="{C0CF88BE-B063-4C6A-AB27-F9C43035F52E}" destId="{563DB529-FB8D-4DFD-A905-BC014EA4E1D8}" srcOrd="1" destOrd="0" presId="urn:microsoft.com/office/officeart/2005/8/layout/list1"/>
    <dgm:cxn modelId="{1BA01E5A-C762-4790-8BAE-26E0284807C1}" type="presOf" srcId="{6560A025-ABC4-40C9-98BE-10F64D753020}" destId="{22B08C04-9375-43EC-8D70-404E12B29051}" srcOrd="1" destOrd="0" presId="urn:microsoft.com/office/officeart/2005/8/layout/list1"/>
    <dgm:cxn modelId="{EE3390A1-728B-44D4-BAB9-AECD23CDFE0B}" srcId="{B6670086-307C-44ED-B945-3FB8AD587C4A}" destId="{FAECF9E7-49E3-4769-A892-A06C4E452BB8}" srcOrd="2" destOrd="0" parTransId="{AF322CAA-B61A-4B83-BCFF-245FC03CB089}" sibTransId="{10F6E2E6-25A5-46A1-B305-394886D54BFE}"/>
    <dgm:cxn modelId="{F0795E71-B2C7-4279-A841-DC77920C5786}" type="presOf" srcId="{FAECF9E7-49E3-4769-A892-A06C4E452BB8}" destId="{38CA78FB-0351-44AB-B5D6-4E2075775372}" srcOrd="1" destOrd="0" presId="urn:microsoft.com/office/officeart/2005/8/layout/list1"/>
    <dgm:cxn modelId="{BB51CC8B-8862-4AB2-8BA2-4BB5BAED7ADA}" srcId="{B6670086-307C-44ED-B945-3FB8AD587C4A}" destId="{E77BB57A-B093-4AFE-8A22-AECD95DD09B0}" srcOrd="3" destOrd="0" parTransId="{A8A7AAE7-5916-4222-AE1D-A0CD2C4E80EA}" sibTransId="{87E46E23-8B97-4F27-B24B-800FC8ECEF2F}"/>
    <dgm:cxn modelId="{A5F91558-4AF2-4312-AB4E-2EC6A01D6A86}" type="presOf" srcId="{BC796EF3-167A-4269-B350-9A1AEB6DD55F}" destId="{BE96E2A0-6175-4D12-AE25-F587673D7E1A}" srcOrd="0" destOrd="0" presId="urn:microsoft.com/office/officeart/2005/8/layout/list1"/>
    <dgm:cxn modelId="{D1AF9091-85F2-4084-97C1-024C385BACA2}" srcId="{FAECF9E7-49E3-4769-A892-A06C4E452BB8}" destId="{BC796EF3-167A-4269-B350-9A1AEB6DD55F}" srcOrd="0" destOrd="0" parTransId="{B854431F-B4C9-4D7F-BCC3-1A26F3C07FB7}" sibTransId="{A7840BE1-EE00-41E4-BA95-10ADA58E0D33}"/>
    <dgm:cxn modelId="{FC1DEF98-9FCB-45DB-97F6-933DD9780843}" type="presOf" srcId="{B6670086-307C-44ED-B945-3FB8AD587C4A}" destId="{19DB14E9-8C57-474E-9A7D-1A3662382C00}" srcOrd="0" destOrd="0" presId="urn:microsoft.com/office/officeart/2005/8/layout/list1"/>
    <dgm:cxn modelId="{0D36E93A-1110-49DE-919F-92771BFC7A15}" type="presOf" srcId="{E77BB57A-B093-4AFE-8A22-AECD95DD09B0}" destId="{85D75B0A-0BAB-42B7-B111-2908CE083C2A}" srcOrd="0" destOrd="0" presId="urn:microsoft.com/office/officeart/2005/8/layout/list1"/>
    <dgm:cxn modelId="{2E570B7A-A9C6-496E-B363-A04B22B20BEA}" type="presOf" srcId="{25EFC62C-2A69-4848-AFD2-EA0B3933F06B}" destId="{B34EBECF-1DFE-423A-B4DF-6BD946D8EF59}" srcOrd="0" destOrd="0" presId="urn:microsoft.com/office/officeart/2005/8/layout/list1"/>
    <dgm:cxn modelId="{91A5172C-7DFF-46BE-8EF8-558B8C53CBB8}" type="presParOf" srcId="{19DB14E9-8C57-474E-9A7D-1A3662382C00}" destId="{B96D65BA-01D6-490B-8001-5A282E394AF2}" srcOrd="0" destOrd="0" presId="urn:microsoft.com/office/officeart/2005/8/layout/list1"/>
    <dgm:cxn modelId="{5BF8E233-3747-4D39-95F4-679C0B011886}" type="presParOf" srcId="{B96D65BA-01D6-490B-8001-5A282E394AF2}" destId="{02E986DE-09F6-4048-820D-A6F5D462A991}" srcOrd="0" destOrd="0" presId="urn:microsoft.com/office/officeart/2005/8/layout/list1"/>
    <dgm:cxn modelId="{E11BB3F6-FC2A-4BD3-9E5E-1E04897B1D50}" type="presParOf" srcId="{B96D65BA-01D6-490B-8001-5A282E394AF2}" destId="{22B08C04-9375-43EC-8D70-404E12B29051}" srcOrd="1" destOrd="0" presId="urn:microsoft.com/office/officeart/2005/8/layout/list1"/>
    <dgm:cxn modelId="{76F2BD90-1730-4DD2-896A-ED37FF86750C}" type="presParOf" srcId="{19DB14E9-8C57-474E-9A7D-1A3662382C00}" destId="{F0644773-0147-4636-86BF-4F0348B07718}" srcOrd="1" destOrd="0" presId="urn:microsoft.com/office/officeart/2005/8/layout/list1"/>
    <dgm:cxn modelId="{EB24CE87-A1D9-4D41-9088-241600FB7EE8}" type="presParOf" srcId="{19DB14E9-8C57-474E-9A7D-1A3662382C00}" destId="{D2BB6555-0EC9-4578-9F7A-87E7D178FEDB}" srcOrd="2" destOrd="0" presId="urn:microsoft.com/office/officeart/2005/8/layout/list1"/>
    <dgm:cxn modelId="{8D93B254-48FE-45CD-BA6A-1FDDDC7010C9}" type="presParOf" srcId="{19DB14E9-8C57-474E-9A7D-1A3662382C00}" destId="{549F07D6-220C-44F8-A6E9-A3D02740FBA2}" srcOrd="3" destOrd="0" presId="urn:microsoft.com/office/officeart/2005/8/layout/list1"/>
    <dgm:cxn modelId="{229E4948-7290-457F-A5FF-D8B463CFD37C}" type="presParOf" srcId="{19DB14E9-8C57-474E-9A7D-1A3662382C00}" destId="{5B1B728F-2775-4FA1-ACE7-0289CFB863A3}" srcOrd="4" destOrd="0" presId="urn:microsoft.com/office/officeart/2005/8/layout/list1"/>
    <dgm:cxn modelId="{807B120F-7BD9-4CF7-B1CE-D054E25146CF}" type="presParOf" srcId="{5B1B728F-2775-4FA1-ACE7-0289CFB863A3}" destId="{18E03573-BF60-404A-83F0-2310E508F14C}" srcOrd="0" destOrd="0" presId="urn:microsoft.com/office/officeart/2005/8/layout/list1"/>
    <dgm:cxn modelId="{2CC4E2F8-4CC1-4B61-AEB6-EF9F94ACBDFE}" type="presParOf" srcId="{5B1B728F-2775-4FA1-ACE7-0289CFB863A3}" destId="{563DB529-FB8D-4DFD-A905-BC014EA4E1D8}" srcOrd="1" destOrd="0" presId="urn:microsoft.com/office/officeart/2005/8/layout/list1"/>
    <dgm:cxn modelId="{9CDED743-21DD-4A14-A156-0A8F40A93BEB}" type="presParOf" srcId="{19DB14E9-8C57-474E-9A7D-1A3662382C00}" destId="{B5296555-A5AF-4949-B595-C3C146BFE263}" srcOrd="5" destOrd="0" presId="urn:microsoft.com/office/officeart/2005/8/layout/list1"/>
    <dgm:cxn modelId="{093F2014-FDDB-47AB-B3DD-BE06644F6AAD}" type="presParOf" srcId="{19DB14E9-8C57-474E-9A7D-1A3662382C00}" destId="{B34EBECF-1DFE-423A-B4DF-6BD946D8EF59}" srcOrd="6" destOrd="0" presId="urn:microsoft.com/office/officeart/2005/8/layout/list1"/>
    <dgm:cxn modelId="{02294C8B-768E-40E0-A666-7842D6922A8A}" type="presParOf" srcId="{19DB14E9-8C57-474E-9A7D-1A3662382C00}" destId="{15A1CFB6-2A36-4CF9-9660-AF539217F9AD}" srcOrd="7" destOrd="0" presId="urn:microsoft.com/office/officeart/2005/8/layout/list1"/>
    <dgm:cxn modelId="{5307DA96-6031-465B-8768-B3E7CCB17399}" type="presParOf" srcId="{19DB14E9-8C57-474E-9A7D-1A3662382C00}" destId="{F1E4D71E-BA1C-4A46-9F4B-E4F6951DA74A}" srcOrd="8" destOrd="0" presId="urn:microsoft.com/office/officeart/2005/8/layout/list1"/>
    <dgm:cxn modelId="{3FD4346E-B49E-4BEC-89DB-6BA5B6A7B8E4}" type="presParOf" srcId="{F1E4D71E-BA1C-4A46-9F4B-E4F6951DA74A}" destId="{A1619628-2903-4C4C-A266-85306CBD4DDD}" srcOrd="0" destOrd="0" presId="urn:microsoft.com/office/officeart/2005/8/layout/list1"/>
    <dgm:cxn modelId="{5780CD7B-16FC-4768-84BA-3DC72EF2EBD1}" type="presParOf" srcId="{F1E4D71E-BA1C-4A46-9F4B-E4F6951DA74A}" destId="{38CA78FB-0351-44AB-B5D6-4E2075775372}" srcOrd="1" destOrd="0" presId="urn:microsoft.com/office/officeart/2005/8/layout/list1"/>
    <dgm:cxn modelId="{24952E6B-0C7F-4A02-A5EC-B2376BB8A8BF}" type="presParOf" srcId="{19DB14E9-8C57-474E-9A7D-1A3662382C00}" destId="{115A4CE0-BAE4-4CEF-A26A-9A9091942B28}" srcOrd="9" destOrd="0" presId="urn:microsoft.com/office/officeart/2005/8/layout/list1"/>
    <dgm:cxn modelId="{A597FE47-DE6B-4AC4-9CBB-877236B3D673}" type="presParOf" srcId="{19DB14E9-8C57-474E-9A7D-1A3662382C00}" destId="{BE96E2A0-6175-4D12-AE25-F587673D7E1A}" srcOrd="10" destOrd="0" presId="urn:microsoft.com/office/officeart/2005/8/layout/list1"/>
    <dgm:cxn modelId="{0F6A85E3-B0CA-48A5-8432-B14587C2593B}" type="presParOf" srcId="{19DB14E9-8C57-474E-9A7D-1A3662382C00}" destId="{D774C772-7E3B-4FFA-BBDD-730DE7B52D84}" srcOrd="11" destOrd="0" presId="urn:microsoft.com/office/officeart/2005/8/layout/list1"/>
    <dgm:cxn modelId="{E926D79F-C6A4-443A-9397-BDA4C4868764}" type="presParOf" srcId="{19DB14E9-8C57-474E-9A7D-1A3662382C00}" destId="{769CEF6C-0031-40FC-B130-08F9FF961FFF}" srcOrd="12" destOrd="0" presId="urn:microsoft.com/office/officeart/2005/8/layout/list1"/>
    <dgm:cxn modelId="{1FDAF71D-3F97-442B-9933-C89759392F85}" type="presParOf" srcId="{769CEF6C-0031-40FC-B130-08F9FF961FFF}" destId="{85D75B0A-0BAB-42B7-B111-2908CE083C2A}" srcOrd="0" destOrd="0" presId="urn:microsoft.com/office/officeart/2005/8/layout/list1"/>
    <dgm:cxn modelId="{1BCFA93B-50A1-472A-8114-402348EA943D}" type="presParOf" srcId="{769CEF6C-0031-40FC-B130-08F9FF961FFF}" destId="{D17A3E25-2873-46C7-999C-545C4AB64A07}" srcOrd="1" destOrd="0" presId="urn:microsoft.com/office/officeart/2005/8/layout/list1"/>
    <dgm:cxn modelId="{EC75E1D3-466A-48D8-BEF3-973C8DCE5F99}" type="presParOf" srcId="{19DB14E9-8C57-474E-9A7D-1A3662382C00}" destId="{0AEC8C65-24AB-448D-9012-65A479CAF9D5}" srcOrd="13" destOrd="0" presId="urn:microsoft.com/office/officeart/2005/8/layout/list1"/>
    <dgm:cxn modelId="{1F6E5F2C-D6F3-49C2-866E-6204921C172D}" type="presParOf" srcId="{19DB14E9-8C57-474E-9A7D-1A3662382C00}" destId="{71A52D23-794E-49B4-8C62-5F5975952FD4}" srcOrd="14" destOrd="0" presId="urn:microsoft.com/office/officeart/2005/8/layout/lis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423BC1C-A194-4C8C-B0C7-A1E42D5FF3D3}" type="doc">
      <dgm:prSet loTypeId="urn:microsoft.com/office/officeart/2005/8/layout/list1" loCatId="list" qsTypeId="urn:microsoft.com/office/officeart/2005/8/quickstyle/3d2" qsCatId="3D" csTypeId="urn:microsoft.com/office/officeart/2005/8/colors/accent0_3" csCatId="mainScheme" phldr="1"/>
      <dgm:spPr/>
      <dgm:t>
        <a:bodyPr/>
        <a:lstStyle/>
        <a:p>
          <a:endParaRPr lang="it-IT"/>
        </a:p>
      </dgm:t>
    </dgm:pt>
    <dgm:pt modelId="{17245183-AE81-4AED-84E1-9143477D9E31}">
      <dgm:prSet phldrT="[Testo]"/>
      <dgm:spPr/>
      <dgm:t>
        <a:bodyPr/>
        <a:lstStyle/>
        <a:p>
          <a:r>
            <a:rPr lang="it-IT" b="1" dirty="0" smtClean="0"/>
            <a:t>SOLAS '74 cap. XI/2</a:t>
          </a:r>
          <a:endParaRPr lang="it-IT" b="1" dirty="0"/>
        </a:p>
      </dgm:t>
    </dgm:pt>
    <dgm:pt modelId="{A7EF1FE0-43A9-4913-AFDF-8BE132953B12}" type="parTrans" cxnId="{DB331BD5-A0E3-46E2-8BDE-5A5ECD77F7B4}">
      <dgm:prSet/>
      <dgm:spPr/>
      <dgm:t>
        <a:bodyPr/>
        <a:lstStyle/>
        <a:p>
          <a:endParaRPr lang="it-IT"/>
        </a:p>
      </dgm:t>
    </dgm:pt>
    <dgm:pt modelId="{4D025A16-76D8-4DA9-849B-051A2EF8F12D}" type="sibTrans" cxnId="{DB331BD5-A0E3-46E2-8BDE-5A5ECD77F7B4}">
      <dgm:prSet/>
      <dgm:spPr/>
      <dgm:t>
        <a:bodyPr/>
        <a:lstStyle/>
        <a:p>
          <a:endParaRPr lang="it-IT"/>
        </a:p>
      </dgm:t>
    </dgm:pt>
    <dgm:pt modelId="{0FE4CF0A-76EA-4E8F-AFE7-BB626FB03A67}">
      <dgm:prSet/>
      <dgm:spPr/>
      <dgm:t>
        <a:bodyPr/>
        <a:lstStyle/>
        <a:p>
          <a:r>
            <a:rPr lang="it-IT" b="1" dirty="0" smtClean="0"/>
            <a:t>ISPS Code</a:t>
          </a:r>
        </a:p>
      </dgm:t>
    </dgm:pt>
    <dgm:pt modelId="{8DD0C270-B31F-494E-897C-2674C98F4C46}" type="parTrans" cxnId="{B2C1CEC9-8F4A-484B-8791-1C9C66C5BF89}">
      <dgm:prSet/>
      <dgm:spPr/>
      <dgm:t>
        <a:bodyPr/>
        <a:lstStyle/>
        <a:p>
          <a:endParaRPr lang="it-IT"/>
        </a:p>
      </dgm:t>
    </dgm:pt>
    <dgm:pt modelId="{56277BBF-C28C-4179-A436-60B75C76F77B}" type="sibTrans" cxnId="{B2C1CEC9-8F4A-484B-8791-1C9C66C5BF89}">
      <dgm:prSet/>
      <dgm:spPr/>
      <dgm:t>
        <a:bodyPr/>
        <a:lstStyle/>
        <a:p>
          <a:endParaRPr lang="it-IT"/>
        </a:p>
      </dgm:t>
    </dgm:pt>
    <dgm:pt modelId="{AE352FC8-57BB-477A-BBDB-4331D1E1D0EB}">
      <dgm:prSet/>
      <dgm:spPr/>
      <dgm:t>
        <a:bodyPr/>
        <a:lstStyle/>
        <a:p>
          <a:r>
            <a:rPr lang="it-IT" dirty="0" smtClean="0"/>
            <a:t>parte A del Codice ISPS -il preambolo e le prescrizioni obbligatorie</a:t>
          </a:r>
        </a:p>
      </dgm:t>
    </dgm:pt>
    <dgm:pt modelId="{516075C9-2CD9-42F2-B6DC-CEDAC300D2DB}" type="parTrans" cxnId="{03D94720-3277-4E14-AD11-F3DEC73F2B00}">
      <dgm:prSet/>
      <dgm:spPr/>
      <dgm:t>
        <a:bodyPr/>
        <a:lstStyle/>
        <a:p>
          <a:endParaRPr lang="it-IT"/>
        </a:p>
      </dgm:t>
    </dgm:pt>
    <dgm:pt modelId="{E0D9F6CA-BC7F-4DF3-A6CD-300F429A2D9A}" type="sibTrans" cxnId="{03D94720-3277-4E14-AD11-F3DEC73F2B00}">
      <dgm:prSet/>
      <dgm:spPr/>
      <dgm:t>
        <a:bodyPr/>
        <a:lstStyle/>
        <a:p>
          <a:endParaRPr lang="it-IT"/>
        </a:p>
      </dgm:t>
    </dgm:pt>
    <dgm:pt modelId="{29969C84-5C47-4951-8041-128BB7C27749}">
      <dgm:prSet/>
      <dgm:spPr/>
      <dgm:t>
        <a:bodyPr/>
        <a:lstStyle/>
        <a:p>
          <a:r>
            <a:rPr lang="it-IT" b="1" dirty="0" smtClean="0"/>
            <a:t>Regolamento (CE) 725/04</a:t>
          </a:r>
        </a:p>
      </dgm:t>
    </dgm:pt>
    <dgm:pt modelId="{61EA5FDD-DD02-4475-80D4-9AD45A8E3B4D}" type="parTrans" cxnId="{91705C10-0E00-4A50-925A-897B09175EA0}">
      <dgm:prSet/>
      <dgm:spPr/>
      <dgm:t>
        <a:bodyPr/>
        <a:lstStyle/>
        <a:p>
          <a:endParaRPr lang="it-IT"/>
        </a:p>
      </dgm:t>
    </dgm:pt>
    <dgm:pt modelId="{C686954D-3822-4EFF-A27D-AE7ED9BFB984}" type="sibTrans" cxnId="{91705C10-0E00-4A50-925A-897B09175EA0}">
      <dgm:prSet/>
      <dgm:spPr/>
      <dgm:t>
        <a:bodyPr/>
        <a:lstStyle/>
        <a:p>
          <a:endParaRPr lang="it-IT"/>
        </a:p>
      </dgm:t>
    </dgm:pt>
    <dgm:pt modelId="{4FE9752E-2997-43CE-BE6D-984013615B4E}">
      <dgm:prSet/>
      <dgm:spPr/>
      <dgm:t>
        <a:bodyPr/>
        <a:lstStyle/>
        <a:p>
          <a:r>
            <a:rPr lang="it-IT" b="1" dirty="0" smtClean="0"/>
            <a:t>D.M. 18 giugno '04</a:t>
          </a:r>
        </a:p>
      </dgm:t>
    </dgm:pt>
    <dgm:pt modelId="{1D1C2579-00FD-4C97-90BF-2944DB2BC1F0}" type="parTrans" cxnId="{9EE4D82A-0024-43D4-9F50-A17B41E64382}">
      <dgm:prSet/>
      <dgm:spPr/>
      <dgm:t>
        <a:bodyPr/>
        <a:lstStyle/>
        <a:p>
          <a:endParaRPr lang="it-IT"/>
        </a:p>
      </dgm:t>
    </dgm:pt>
    <dgm:pt modelId="{DFAAE6AA-A7FF-404C-AACC-53C80666381E}" type="sibTrans" cxnId="{9EE4D82A-0024-43D4-9F50-A17B41E64382}">
      <dgm:prSet/>
      <dgm:spPr/>
      <dgm:t>
        <a:bodyPr/>
        <a:lstStyle/>
        <a:p>
          <a:endParaRPr lang="it-IT"/>
        </a:p>
      </dgm:t>
    </dgm:pt>
    <dgm:pt modelId="{5BCAD6EB-F052-4653-9C3D-11B6C76AC483}">
      <dgm:prSet/>
      <dgm:spPr/>
      <dgm:t>
        <a:bodyPr/>
        <a:lstStyle/>
        <a:p>
          <a:r>
            <a:rPr lang="it-IT" b="1" dirty="0" smtClean="0"/>
            <a:t>Direttiva (CE) 2005/65</a:t>
          </a:r>
        </a:p>
      </dgm:t>
    </dgm:pt>
    <dgm:pt modelId="{A82A08D0-59D7-4667-8019-E9D582ED0B70}" type="parTrans" cxnId="{AF08330A-AEEB-4F27-A416-ABEB6A2B805C}">
      <dgm:prSet/>
      <dgm:spPr/>
      <dgm:t>
        <a:bodyPr/>
        <a:lstStyle/>
        <a:p>
          <a:endParaRPr lang="it-IT"/>
        </a:p>
      </dgm:t>
    </dgm:pt>
    <dgm:pt modelId="{5CC07045-F7DC-4F98-97A4-A0CEADFE13B1}" type="sibTrans" cxnId="{AF08330A-AEEB-4F27-A416-ABEB6A2B805C}">
      <dgm:prSet/>
      <dgm:spPr/>
      <dgm:t>
        <a:bodyPr/>
        <a:lstStyle/>
        <a:p>
          <a:endParaRPr lang="it-IT"/>
        </a:p>
      </dgm:t>
    </dgm:pt>
    <dgm:pt modelId="{0B0E6459-55C5-42FC-A3DD-D5D5A8B6A850}">
      <dgm:prSet phldrT="[Testo]"/>
      <dgm:spPr/>
      <dgm:t>
        <a:bodyPr/>
        <a:lstStyle/>
        <a:p>
          <a:r>
            <a:rPr lang="it-IT" dirty="0" smtClean="0"/>
            <a:t>Salvaguardia della vita umana in mare misure speciali per migliorare la sicurezza marittima della Convenzione SOLAS"; </a:t>
          </a:r>
          <a:endParaRPr lang="it-IT" dirty="0"/>
        </a:p>
      </dgm:t>
    </dgm:pt>
    <dgm:pt modelId="{1EEFC6AB-4EC8-4172-93EF-1AEE6061BB55}" type="parTrans" cxnId="{EC55295C-7A43-442C-8CE2-42FD3B74925E}">
      <dgm:prSet/>
      <dgm:spPr/>
      <dgm:t>
        <a:bodyPr/>
        <a:lstStyle/>
        <a:p>
          <a:endParaRPr lang="it-IT"/>
        </a:p>
      </dgm:t>
    </dgm:pt>
    <dgm:pt modelId="{995A4BAD-6AA6-4948-AC61-B431B37F3AF8}" type="sibTrans" cxnId="{EC55295C-7A43-442C-8CE2-42FD3B74925E}">
      <dgm:prSet/>
      <dgm:spPr/>
      <dgm:t>
        <a:bodyPr/>
        <a:lstStyle/>
        <a:p>
          <a:endParaRPr lang="it-IT"/>
        </a:p>
      </dgm:t>
    </dgm:pt>
    <dgm:pt modelId="{AB0A4790-D426-44F3-932B-B83CAC5A4398}">
      <dgm:prSet/>
      <dgm:spPr/>
      <dgm:t>
        <a:bodyPr/>
        <a:lstStyle/>
        <a:p>
          <a:r>
            <a:rPr lang="it-IT" dirty="0" smtClean="0"/>
            <a:t>il Codice internazionale per la sicurezza delle navi e degli impianti portuali dell’IMO nella sua versione aggiornata; </a:t>
          </a:r>
        </a:p>
      </dgm:t>
    </dgm:pt>
    <dgm:pt modelId="{506BBB4C-85B6-4BFD-866D-2018596CD200}" type="parTrans" cxnId="{56C98758-9406-480F-A2C5-E731D8034956}">
      <dgm:prSet/>
      <dgm:spPr/>
      <dgm:t>
        <a:bodyPr/>
        <a:lstStyle/>
        <a:p>
          <a:endParaRPr lang="it-IT"/>
        </a:p>
      </dgm:t>
    </dgm:pt>
    <dgm:pt modelId="{52F65499-FF72-497C-BA48-681691EB185E}" type="sibTrans" cxnId="{56C98758-9406-480F-A2C5-E731D8034956}">
      <dgm:prSet/>
      <dgm:spPr/>
      <dgm:t>
        <a:bodyPr/>
        <a:lstStyle/>
        <a:p>
          <a:endParaRPr lang="it-IT"/>
        </a:p>
      </dgm:t>
    </dgm:pt>
    <dgm:pt modelId="{E0A2567A-272B-462D-A67C-1F0F6118B3FF}">
      <dgm:prSet/>
      <dgm:spPr/>
      <dgm:t>
        <a:bodyPr/>
        <a:lstStyle/>
        <a:p>
          <a:r>
            <a:rPr lang="it-IT" dirty="0" smtClean="0"/>
            <a:t>parte B del Codice ISPS -gli orientamenti raccomandati </a:t>
          </a:r>
        </a:p>
      </dgm:t>
    </dgm:pt>
    <dgm:pt modelId="{F24364B5-32BC-441F-9921-FF0303178759}" type="parTrans" cxnId="{76734BF4-9DF5-468B-B20F-F9A610233DB5}">
      <dgm:prSet/>
      <dgm:spPr/>
      <dgm:t>
        <a:bodyPr/>
        <a:lstStyle/>
        <a:p>
          <a:endParaRPr lang="it-IT"/>
        </a:p>
      </dgm:t>
    </dgm:pt>
    <dgm:pt modelId="{7ABC86E2-7EF3-4AF1-B8E7-0E16FA36EEEB}" type="sibTrans" cxnId="{76734BF4-9DF5-468B-B20F-F9A610233DB5}">
      <dgm:prSet/>
      <dgm:spPr/>
      <dgm:t>
        <a:bodyPr/>
        <a:lstStyle/>
        <a:p>
          <a:endParaRPr lang="it-IT"/>
        </a:p>
      </dgm:t>
    </dgm:pt>
    <dgm:pt modelId="{553BFF08-8355-47F2-B9B4-487634E3493C}">
      <dgm:prSet/>
      <dgm:spPr/>
      <dgm:t>
        <a:bodyPr/>
        <a:lstStyle/>
        <a:p>
          <a:r>
            <a:rPr lang="it-IT" dirty="0" smtClean="0"/>
            <a:t>Parlamento europeo e del Consiglio Miglioramento della sicurezza delle navi e degli impianti portuali.</a:t>
          </a:r>
        </a:p>
      </dgm:t>
    </dgm:pt>
    <dgm:pt modelId="{81ADF333-140B-4CAA-BEFD-D02AC9FC9B45}" type="parTrans" cxnId="{872FC3DC-43F3-462A-8748-AEB9E7BF0CD0}">
      <dgm:prSet/>
      <dgm:spPr/>
      <dgm:t>
        <a:bodyPr/>
        <a:lstStyle/>
        <a:p>
          <a:endParaRPr lang="it-IT"/>
        </a:p>
      </dgm:t>
    </dgm:pt>
    <dgm:pt modelId="{5DD2BEA7-C07D-4E23-97F4-A79EF4C07C37}" type="sibTrans" cxnId="{872FC3DC-43F3-462A-8748-AEB9E7BF0CD0}">
      <dgm:prSet/>
      <dgm:spPr/>
      <dgm:t>
        <a:bodyPr/>
        <a:lstStyle/>
        <a:p>
          <a:endParaRPr lang="it-IT"/>
        </a:p>
      </dgm:t>
    </dgm:pt>
    <dgm:pt modelId="{9D630A7D-24EE-4483-9619-8737E2784B72}">
      <dgm:prSet/>
      <dgm:spPr/>
      <dgm:t>
        <a:bodyPr/>
        <a:lstStyle/>
        <a:p>
          <a:r>
            <a:rPr lang="it-IT" b="1" dirty="0" smtClean="0"/>
            <a:t>Circ. MARICOGECAP del 7 e 28 aprile '04 e 31 gennaio 2005</a:t>
          </a:r>
        </a:p>
      </dgm:t>
    </dgm:pt>
    <dgm:pt modelId="{38269D14-80F7-4497-83EA-AFE8FDFE7A4D}" type="parTrans" cxnId="{E11B1172-AC7B-48BC-862D-A9D58C8CD4FE}">
      <dgm:prSet/>
      <dgm:spPr/>
      <dgm:t>
        <a:bodyPr/>
        <a:lstStyle/>
        <a:p>
          <a:endParaRPr lang="it-IT"/>
        </a:p>
      </dgm:t>
    </dgm:pt>
    <dgm:pt modelId="{EF6D24BB-7A74-4578-A819-125A432AC112}" type="sibTrans" cxnId="{E11B1172-AC7B-48BC-862D-A9D58C8CD4FE}">
      <dgm:prSet/>
      <dgm:spPr/>
      <dgm:t>
        <a:bodyPr/>
        <a:lstStyle/>
        <a:p>
          <a:endParaRPr lang="it-IT"/>
        </a:p>
      </dgm:t>
    </dgm:pt>
    <dgm:pt modelId="{FE0FA16C-CB7A-4BA3-9392-85AB9C991842}">
      <dgm:prSet/>
      <dgm:spPr/>
      <dgm:t>
        <a:bodyPr/>
        <a:lstStyle/>
        <a:p>
          <a:r>
            <a:rPr lang="it-IT" dirty="0" smtClean="0"/>
            <a:t>Individuazione del Corpo come Autorità competente per la sicurezza marittima; </a:t>
          </a:r>
        </a:p>
      </dgm:t>
    </dgm:pt>
    <dgm:pt modelId="{37E16353-7356-48CA-B1AF-1A07344CE137}" type="parTrans" cxnId="{26DD5776-F953-4A69-9483-46BD6D0A6C04}">
      <dgm:prSet/>
      <dgm:spPr/>
      <dgm:t>
        <a:bodyPr/>
        <a:lstStyle/>
        <a:p>
          <a:endParaRPr lang="it-IT"/>
        </a:p>
      </dgm:t>
    </dgm:pt>
    <dgm:pt modelId="{115FD0CA-8B2E-42F6-B1DA-9A369F807410}" type="sibTrans" cxnId="{26DD5776-F953-4A69-9483-46BD6D0A6C04}">
      <dgm:prSet/>
      <dgm:spPr/>
      <dgm:t>
        <a:bodyPr/>
        <a:lstStyle/>
        <a:p>
          <a:endParaRPr lang="it-IT"/>
        </a:p>
      </dgm:t>
    </dgm:pt>
    <dgm:pt modelId="{6424CFFF-8BE0-4865-9710-9CF419EBF028}">
      <dgm:prSet/>
      <dgm:spPr/>
      <dgm:t>
        <a:bodyPr/>
        <a:lstStyle/>
        <a:p>
          <a:r>
            <a:rPr lang="it-IT" dirty="0" smtClean="0"/>
            <a:t>del Parlamento Europeo e del Consiglio – Miglioramento della sicurezza nei porti. </a:t>
          </a:r>
        </a:p>
      </dgm:t>
    </dgm:pt>
    <dgm:pt modelId="{F846A3D4-B6EF-422B-9383-94780CB1087C}" type="parTrans" cxnId="{EAD48198-8948-4DB7-9EA2-76C0C2004EB9}">
      <dgm:prSet/>
      <dgm:spPr/>
      <dgm:t>
        <a:bodyPr/>
        <a:lstStyle/>
        <a:p>
          <a:endParaRPr lang="it-IT"/>
        </a:p>
      </dgm:t>
    </dgm:pt>
    <dgm:pt modelId="{1EF0C91F-1546-4E08-84AB-C72C422E15DE}" type="sibTrans" cxnId="{EAD48198-8948-4DB7-9EA2-76C0C2004EB9}">
      <dgm:prSet/>
      <dgm:spPr/>
      <dgm:t>
        <a:bodyPr/>
        <a:lstStyle/>
        <a:p>
          <a:endParaRPr lang="it-IT"/>
        </a:p>
      </dgm:t>
    </dgm:pt>
    <dgm:pt modelId="{4F5107D2-D84E-4A84-BCAF-47CE94622BC6}" type="pres">
      <dgm:prSet presAssocID="{5423BC1C-A194-4C8C-B0C7-A1E42D5FF3D3}" presName="linear" presStyleCnt="0">
        <dgm:presLayoutVars>
          <dgm:dir/>
          <dgm:animLvl val="lvl"/>
          <dgm:resizeHandles val="exact"/>
        </dgm:presLayoutVars>
      </dgm:prSet>
      <dgm:spPr/>
      <dgm:t>
        <a:bodyPr/>
        <a:lstStyle/>
        <a:p>
          <a:endParaRPr lang="it-IT"/>
        </a:p>
      </dgm:t>
    </dgm:pt>
    <dgm:pt modelId="{09684CB1-B141-4E93-A00B-1749189925ED}" type="pres">
      <dgm:prSet presAssocID="{17245183-AE81-4AED-84E1-9143477D9E31}" presName="parentLin" presStyleCnt="0"/>
      <dgm:spPr/>
    </dgm:pt>
    <dgm:pt modelId="{47FBBD90-0AF9-497E-88D0-26C0447CA006}" type="pres">
      <dgm:prSet presAssocID="{17245183-AE81-4AED-84E1-9143477D9E31}" presName="parentLeftMargin" presStyleLbl="node1" presStyleIdx="0" presStyleCnt="6"/>
      <dgm:spPr/>
      <dgm:t>
        <a:bodyPr/>
        <a:lstStyle/>
        <a:p>
          <a:endParaRPr lang="it-IT"/>
        </a:p>
      </dgm:t>
    </dgm:pt>
    <dgm:pt modelId="{ECE86196-6C66-42CA-A15F-698262198519}" type="pres">
      <dgm:prSet presAssocID="{17245183-AE81-4AED-84E1-9143477D9E31}" presName="parentText" presStyleLbl="node1" presStyleIdx="0" presStyleCnt="6">
        <dgm:presLayoutVars>
          <dgm:chMax val="0"/>
          <dgm:bulletEnabled val="1"/>
        </dgm:presLayoutVars>
      </dgm:prSet>
      <dgm:spPr/>
      <dgm:t>
        <a:bodyPr/>
        <a:lstStyle/>
        <a:p>
          <a:endParaRPr lang="it-IT"/>
        </a:p>
      </dgm:t>
    </dgm:pt>
    <dgm:pt modelId="{A4126ADC-19CD-4BD9-B98B-16461101F2C0}" type="pres">
      <dgm:prSet presAssocID="{17245183-AE81-4AED-84E1-9143477D9E31}" presName="negativeSpace" presStyleCnt="0"/>
      <dgm:spPr/>
    </dgm:pt>
    <dgm:pt modelId="{7871F7A2-4105-4F6D-8C1D-18F76C5C46FF}" type="pres">
      <dgm:prSet presAssocID="{17245183-AE81-4AED-84E1-9143477D9E31}" presName="childText" presStyleLbl="conFgAcc1" presStyleIdx="0" presStyleCnt="6">
        <dgm:presLayoutVars>
          <dgm:bulletEnabled val="1"/>
        </dgm:presLayoutVars>
      </dgm:prSet>
      <dgm:spPr/>
      <dgm:t>
        <a:bodyPr/>
        <a:lstStyle/>
        <a:p>
          <a:endParaRPr lang="it-IT"/>
        </a:p>
      </dgm:t>
    </dgm:pt>
    <dgm:pt modelId="{242EDED2-4AC3-4825-8072-CDA54995D26B}" type="pres">
      <dgm:prSet presAssocID="{4D025A16-76D8-4DA9-849B-051A2EF8F12D}" presName="spaceBetweenRectangles" presStyleCnt="0"/>
      <dgm:spPr/>
    </dgm:pt>
    <dgm:pt modelId="{A1CFF78D-3CA8-4EC1-9E4F-15C4E5E83BCC}" type="pres">
      <dgm:prSet presAssocID="{0FE4CF0A-76EA-4E8F-AFE7-BB626FB03A67}" presName="parentLin" presStyleCnt="0"/>
      <dgm:spPr/>
    </dgm:pt>
    <dgm:pt modelId="{37F78E2E-16E0-4819-9183-72EB394A7EB2}" type="pres">
      <dgm:prSet presAssocID="{0FE4CF0A-76EA-4E8F-AFE7-BB626FB03A67}" presName="parentLeftMargin" presStyleLbl="node1" presStyleIdx="0" presStyleCnt="6"/>
      <dgm:spPr/>
      <dgm:t>
        <a:bodyPr/>
        <a:lstStyle/>
        <a:p>
          <a:endParaRPr lang="it-IT"/>
        </a:p>
      </dgm:t>
    </dgm:pt>
    <dgm:pt modelId="{6C576B15-BFE6-4539-8865-D66CBF31240D}" type="pres">
      <dgm:prSet presAssocID="{0FE4CF0A-76EA-4E8F-AFE7-BB626FB03A67}" presName="parentText" presStyleLbl="node1" presStyleIdx="1" presStyleCnt="6">
        <dgm:presLayoutVars>
          <dgm:chMax val="0"/>
          <dgm:bulletEnabled val="1"/>
        </dgm:presLayoutVars>
      </dgm:prSet>
      <dgm:spPr/>
      <dgm:t>
        <a:bodyPr/>
        <a:lstStyle/>
        <a:p>
          <a:endParaRPr lang="it-IT"/>
        </a:p>
      </dgm:t>
    </dgm:pt>
    <dgm:pt modelId="{724BF333-9AF8-4BDD-AC7B-D93FA2FC9573}" type="pres">
      <dgm:prSet presAssocID="{0FE4CF0A-76EA-4E8F-AFE7-BB626FB03A67}" presName="negativeSpace" presStyleCnt="0"/>
      <dgm:spPr/>
    </dgm:pt>
    <dgm:pt modelId="{D66373D7-74C3-4375-B002-B7F2D9FC9D51}" type="pres">
      <dgm:prSet presAssocID="{0FE4CF0A-76EA-4E8F-AFE7-BB626FB03A67}" presName="childText" presStyleLbl="conFgAcc1" presStyleIdx="1" presStyleCnt="6">
        <dgm:presLayoutVars>
          <dgm:bulletEnabled val="1"/>
        </dgm:presLayoutVars>
      </dgm:prSet>
      <dgm:spPr/>
      <dgm:t>
        <a:bodyPr/>
        <a:lstStyle/>
        <a:p>
          <a:endParaRPr lang="it-IT"/>
        </a:p>
      </dgm:t>
    </dgm:pt>
    <dgm:pt modelId="{59CAFEB0-56ED-4A1A-9A06-CE72834AC137}" type="pres">
      <dgm:prSet presAssocID="{56277BBF-C28C-4179-A436-60B75C76F77B}" presName="spaceBetweenRectangles" presStyleCnt="0"/>
      <dgm:spPr/>
    </dgm:pt>
    <dgm:pt modelId="{5AC160AF-BD2C-423E-8CDE-FF6FC4813A7B}" type="pres">
      <dgm:prSet presAssocID="{29969C84-5C47-4951-8041-128BB7C27749}" presName="parentLin" presStyleCnt="0"/>
      <dgm:spPr/>
    </dgm:pt>
    <dgm:pt modelId="{AA0D6430-ED99-4E5C-91AA-C58F5734561F}" type="pres">
      <dgm:prSet presAssocID="{29969C84-5C47-4951-8041-128BB7C27749}" presName="parentLeftMargin" presStyleLbl="node1" presStyleIdx="1" presStyleCnt="6"/>
      <dgm:spPr/>
      <dgm:t>
        <a:bodyPr/>
        <a:lstStyle/>
        <a:p>
          <a:endParaRPr lang="it-IT"/>
        </a:p>
      </dgm:t>
    </dgm:pt>
    <dgm:pt modelId="{42EEDA27-A2B9-466C-BEC9-7F59E475F66F}" type="pres">
      <dgm:prSet presAssocID="{29969C84-5C47-4951-8041-128BB7C27749}" presName="parentText" presStyleLbl="node1" presStyleIdx="2" presStyleCnt="6">
        <dgm:presLayoutVars>
          <dgm:chMax val="0"/>
          <dgm:bulletEnabled val="1"/>
        </dgm:presLayoutVars>
      </dgm:prSet>
      <dgm:spPr/>
      <dgm:t>
        <a:bodyPr/>
        <a:lstStyle/>
        <a:p>
          <a:endParaRPr lang="it-IT"/>
        </a:p>
      </dgm:t>
    </dgm:pt>
    <dgm:pt modelId="{B9B0D5E2-6A2F-46A6-BEC7-58FAB3FD5613}" type="pres">
      <dgm:prSet presAssocID="{29969C84-5C47-4951-8041-128BB7C27749}" presName="negativeSpace" presStyleCnt="0"/>
      <dgm:spPr/>
    </dgm:pt>
    <dgm:pt modelId="{DD0063A4-B9BA-45A0-8E6D-4B97CEB44028}" type="pres">
      <dgm:prSet presAssocID="{29969C84-5C47-4951-8041-128BB7C27749}" presName="childText" presStyleLbl="conFgAcc1" presStyleIdx="2" presStyleCnt="6">
        <dgm:presLayoutVars>
          <dgm:bulletEnabled val="1"/>
        </dgm:presLayoutVars>
      </dgm:prSet>
      <dgm:spPr/>
      <dgm:t>
        <a:bodyPr/>
        <a:lstStyle/>
        <a:p>
          <a:endParaRPr lang="it-IT"/>
        </a:p>
      </dgm:t>
    </dgm:pt>
    <dgm:pt modelId="{E5A8AB7D-31F1-4CBB-B030-FBF34BD65BCC}" type="pres">
      <dgm:prSet presAssocID="{C686954D-3822-4EFF-A27D-AE7ED9BFB984}" presName="spaceBetweenRectangles" presStyleCnt="0"/>
      <dgm:spPr/>
    </dgm:pt>
    <dgm:pt modelId="{1228A23D-6898-4FC6-8E8F-B36E35247498}" type="pres">
      <dgm:prSet presAssocID="{9D630A7D-24EE-4483-9619-8737E2784B72}" presName="parentLin" presStyleCnt="0"/>
      <dgm:spPr/>
    </dgm:pt>
    <dgm:pt modelId="{9C960451-D8B7-4550-956F-0B1E282398C8}" type="pres">
      <dgm:prSet presAssocID="{9D630A7D-24EE-4483-9619-8737E2784B72}" presName="parentLeftMargin" presStyleLbl="node1" presStyleIdx="2" presStyleCnt="6"/>
      <dgm:spPr/>
      <dgm:t>
        <a:bodyPr/>
        <a:lstStyle/>
        <a:p>
          <a:endParaRPr lang="it-IT"/>
        </a:p>
      </dgm:t>
    </dgm:pt>
    <dgm:pt modelId="{0D367739-2285-470F-8782-AD56E054FE37}" type="pres">
      <dgm:prSet presAssocID="{9D630A7D-24EE-4483-9619-8737E2784B72}" presName="parentText" presStyleLbl="node1" presStyleIdx="3" presStyleCnt="6">
        <dgm:presLayoutVars>
          <dgm:chMax val="0"/>
          <dgm:bulletEnabled val="1"/>
        </dgm:presLayoutVars>
      </dgm:prSet>
      <dgm:spPr/>
      <dgm:t>
        <a:bodyPr/>
        <a:lstStyle/>
        <a:p>
          <a:endParaRPr lang="it-IT"/>
        </a:p>
      </dgm:t>
    </dgm:pt>
    <dgm:pt modelId="{4E2FB1B6-F694-49DE-A48F-AF014ACBDDCD}" type="pres">
      <dgm:prSet presAssocID="{9D630A7D-24EE-4483-9619-8737E2784B72}" presName="negativeSpace" presStyleCnt="0"/>
      <dgm:spPr/>
    </dgm:pt>
    <dgm:pt modelId="{E296F973-19C7-4A88-9973-AFA2A09841F6}" type="pres">
      <dgm:prSet presAssocID="{9D630A7D-24EE-4483-9619-8737E2784B72}" presName="childText" presStyleLbl="conFgAcc1" presStyleIdx="3" presStyleCnt="6">
        <dgm:presLayoutVars>
          <dgm:bulletEnabled val="1"/>
        </dgm:presLayoutVars>
      </dgm:prSet>
      <dgm:spPr/>
    </dgm:pt>
    <dgm:pt modelId="{C841F3DC-FC20-4342-8CED-F3D3A33D598A}" type="pres">
      <dgm:prSet presAssocID="{EF6D24BB-7A74-4578-A819-125A432AC112}" presName="spaceBetweenRectangles" presStyleCnt="0"/>
      <dgm:spPr/>
    </dgm:pt>
    <dgm:pt modelId="{24CB740E-8370-4422-9A63-1A13E3FD5C9C}" type="pres">
      <dgm:prSet presAssocID="{4FE9752E-2997-43CE-BE6D-984013615B4E}" presName="parentLin" presStyleCnt="0"/>
      <dgm:spPr/>
    </dgm:pt>
    <dgm:pt modelId="{C7989426-B33F-4CBC-A0FA-E0777F6B2AAA}" type="pres">
      <dgm:prSet presAssocID="{4FE9752E-2997-43CE-BE6D-984013615B4E}" presName="parentLeftMargin" presStyleLbl="node1" presStyleIdx="3" presStyleCnt="6"/>
      <dgm:spPr/>
      <dgm:t>
        <a:bodyPr/>
        <a:lstStyle/>
        <a:p>
          <a:endParaRPr lang="it-IT"/>
        </a:p>
      </dgm:t>
    </dgm:pt>
    <dgm:pt modelId="{66399D69-0DAF-49A5-BE09-02CC9970BFA1}" type="pres">
      <dgm:prSet presAssocID="{4FE9752E-2997-43CE-BE6D-984013615B4E}" presName="parentText" presStyleLbl="node1" presStyleIdx="4" presStyleCnt="6">
        <dgm:presLayoutVars>
          <dgm:chMax val="0"/>
          <dgm:bulletEnabled val="1"/>
        </dgm:presLayoutVars>
      </dgm:prSet>
      <dgm:spPr/>
      <dgm:t>
        <a:bodyPr/>
        <a:lstStyle/>
        <a:p>
          <a:endParaRPr lang="it-IT"/>
        </a:p>
      </dgm:t>
    </dgm:pt>
    <dgm:pt modelId="{2602D8D1-25F6-4162-B1B6-D272A3EFD932}" type="pres">
      <dgm:prSet presAssocID="{4FE9752E-2997-43CE-BE6D-984013615B4E}" presName="negativeSpace" presStyleCnt="0"/>
      <dgm:spPr/>
    </dgm:pt>
    <dgm:pt modelId="{5AD90396-F28C-43EC-B364-0BA69D73A6A4}" type="pres">
      <dgm:prSet presAssocID="{4FE9752E-2997-43CE-BE6D-984013615B4E}" presName="childText" presStyleLbl="conFgAcc1" presStyleIdx="4" presStyleCnt="6">
        <dgm:presLayoutVars>
          <dgm:bulletEnabled val="1"/>
        </dgm:presLayoutVars>
      </dgm:prSet>
      <dgm:spPr/>
      <dgm:t>
        <a:bodyPr/>
        <a:lstStyle/>
        <a:p>
          <a:endParaRPr lang="it-IT"/>
        </a:p>
      </dgm:t>
    </dgm:pt>
    <dgm:pt modelId="{753F7CD7-63A0-4F1E-93EC-87CCA37B6DDE}" type="pres">
      <dgm:prSet presAssocID="{DFAAE6AA-A7FF-404C-AACC-53C80666381E}" presName="spaceBetweenRectangles" presStyleCnt="0"/>
      <dgm:spPr/>
    </dgm:pt>
    <dgm:pt modelId="{3C8996C7-165C-4ACE-A4ED-5D4A415572B2}" type="pres">
      <dgm:prSet presAssocID="{5BCAD6EB-F052-4653-9C3D-11B6C76AC483}" presName="parentLin" presStyleCnt="0"/>
      <dgm:spPr/>
    </dgm:pt>
    <dgm:pt modelId="{6D3BE0DF-576F-4E12-9B1E-84263E900EB8}" type="pres">
      <dgm:prSet presAssocID="{5BCAD6EB-F052-4653-9C3D-11B6C76AC483}" presName="parentLeftMargin" presStyleLbl="node1" presStyleIdx="4" presStyleCnt="6"/>
      <dgm:spPr/>
      <dgm:t>
        <a:bodyPr/>
        <a:lstStyle/>
        <a:p>
          <a:endParaRPr lang="it-IT"/>
        </a:p>
      </dgm:t>
    </dgm:pt>
    <dgm:pt modelId="{F0AB89EF-A67E-477F-85AF-64250F8ACBE4}" type="pres">
      <dgm:prSet presAssocID="{5BCAD6EB-F052-4653-9C3D-11B6C76AC483}" presName="parentText" presStyleLbl="node1" presStyleIdx="5" presStyleCnt="6">
        <dgm:presLayoutVars>
          <dgm:chMax val="0"/>
          <dgm:bulletEnabled val="1"/>
        </dgm:presLayoutVars>
      </dgm:prSet>
      <dgm:spPr/>
      <dgm:t>
        <a:bodyPr/>
        <a:lstStyle/>
        <a:p>
          <a:endParaRPr lang="it-IT"/>
        </a:p>
      </dgm:t>
    </dgm:pt>
    <dgm:pt modelId="{E942C549-5FDF-4DB2-BEBD-A71D3A534CB8}" type="pres">
      <dgm:prSet presAssocID="{5BCAD6EB-F052-4653-9C3D-11B6C76AC483}" presName="negativeSpace" presStyleCnt="0"/>
      <dgm:spPr/>
    </dgm:pt>
    <dgm:pt modelId="{B3BFCB4F-708E-46D9-983D-D62FE3DC5762}" type="pres">
      <dgm:prSet presAssocID="{5BCAD6EB-F052-4653-9C3D-11B6C76AC483}" presName="childText" presStyleLbl="conFgAcc1" presStyleIdx="5" presStyleCnt="6">
        <dgm:presLayoutVars>
          <dgm:bulletEnabled val="1"/>
        </dgm:presLayoutVars>
      </dgm:prSet>
      <dgm:spPr/>
      <dgm:t>
        <a:bodyPr/>
        <a:lstStyle/>
        <a:p>
          <a:endParaRPr lang="it-IT"/>
        </a:p>
      </dgm:t>
    </dgm:pt>
  </dgm:ptLst>
  <dgm:cxnLst>
    <dgm:cxn modelId="{53A543CF-62CF-4AEA-9D82-F8CD175DC4C2}" type="presOf" srcId="{FE0FA16C-CB7A-4BA3-9392-85AB9C991842}" destId="{5AD90396-F28C-43EC-B364-0BA69D73A6A4}" srcOrd="0" destOrd="0" presId="urn:microsoft.com/office/officeart/2005/8/layout/list1"/>
    <dgm:cxn modelId="{E11B1172-AC7B-48BC-862D-A9D58C8CD4FE}" srcId="{5423BC1C-A194-4C8C-B0C7-A1E42D5FF3D3}" destId="{9D630A7D-24EE-4483-9619-8737E2784B72}" srcOrd="3" destOrd="0" parTransId="{38269D14-80F7-4497-83EA-AFE8FDFE7A4D}" sibTransId="{EF6D24BB-7A74-4578-A819-125A432AC112}"/>
    <dgm:cxn modelId="{38C7DD75-D273-4252-99C9-E5AC3279A92D}" type="presOf" srcId="{E0A2567A-272B-462D-A67C-1F0F6118B3FF}" destId="{D66373D7-74C3-4375-B002-B7F2D9FC9D51}" srcOrd="0" destOrd="2" presId="urn:microsoft.com/office/officeart/2005/8/layout/list1"/>
    <dgm:cxn modelId="{F2D93442-306A-4F65-BEC6-224813077EF5}" type="presOf" srcId="{6424CFFF-8BE0-4865-9710-9CF419EBF028}" destId="{B3BFCB4F-708E-46D9-983D-D62FE3DC5762}" srcOrd="0" destOrd="0" presId="urn:microsoft.com/office/officeart/2005/8/layout/list1"/>
    <dgm:cxn modelId="{D35EEC5D-475B-4A75-A4B9-A0DB7B738C0D}" type="presOf" srcId="{29969C84-5C47-4951-8041-128BB7C27749}" destId="{AA0D6430-ED99-4E5C-91AA-C58F5734561F}" srcOrd="0" destOrd="0" presId="urn:microsoft.com/office/officeart/2005/8/layout/list1"/>
    <dgm:cxn modelId="{EC785695-5DFB-40B5-A79E-BB0A1180A869}" type="presOf" srcId="{0B0E6459-55C5-42FC-A3DD-D5D5A8B6A850}" destId="{7871F7A2-4105-4F6D-8C1D-18F76C5C46FF}" srcOrd="0" destOrd="0" presId="urn:microsoft.com/office/officeart/2005/8/layout/list1"/>
    <dgm:cxn modelId="{D3094941-2507-44DF-AEAA-AB82266ACD9D}" type="presOf" srcId="{AB0A4790-D426-44F3-932B-B83CAC5A4398}" destId="{D66373D7-74C3-4375-B002-B7F2D9FC9D51}" srcOrd="0" destOrd="0" presId="urn:microsoft.com/office/officeart/2005/8/layout/list1"/>
    <dgm:cxn modelId="{EAD48198-8948-4DB7-9EA2-76C0C2004EB9}" srcId="{5BCAD6EB-F052-4653-9C3D-11B6C76AC483}" destId="{6424CFFF-8BE0-4865-9710-9CF419EBF028}" srcOrd="0" destOrd="0" parTransId="{F846A3D4-B6EF-422B-9383-94780CB1087C}" sibTransId="{1EF0C91F-1546-4E08-84AB-C72C422E15DE}"/>
    <dgm:cxn modelId="{09BD94CD-11EC-4C9E-A105-1EC470C4DE67}" type="presOf" srcId="{AE352FC8-57BB-477A-BBDB-4331D1E1D0EB}" destId="{D66373D7-74C3-4375-B002-B7F2D9FC9D51}" srcOrd="0" destOrd="1" presId="urn:microsoft.com/office/officeart/2005/8/layout/list1"/>
    <dgm:cxn modelId="{9F02C812-858E-4261-A42F-CC0FE9BD1642}" type="presOf" srcId="{5BCAD6EB-F052-4653-9C3D-11B6C76AC483}" destId="{6D3BE0DF-576F-4E12-9B1E-84263E900EB8}" srcOrd="0" destOrd="0" presId="urn:microsoft.com/office/officeart/2005/8/layout/list1"/>
    <dgm:cxn modelId="{C89CC03B-AEBB-4D72-9A7E-681F04D7944B}" type="presOf" srcId="{17245183-AE81-4AED-84E1-9143477D9E31}" destId="{ECE86196-6C66-42CA-A15F-698262198519}" srcOrd="1" destOrd="0" presId="urn:microsoft.com/office/officeart/2005/8/layout/list1"/>
    <dgm:cxn modelId="{9EE4D82A-0024-43D4-9F50-A17B41E64382}" srcId="{5423BC1C-A194-4C8C-B0C7-A1E42D5FF3D3}" destId="{4FE9752E-2997-43CE-BE6D-984013615B4E}" srcOrd="4" destOrd="0" parTransId="{1D1C2579-00FD-4C97-90BF-2944DB2BC1F0}" sibTransId="{DFAAE6AA-A7FF-404C-AACC-53C80666381E}"/>
    <dgm:cxn modelId="{3EE58A3A-C5C0-4641-A31C-169BFD712BE3}" type="presOf" srcId="{553BFF08-8355-47F2-B9B4-487634E3493C}" destId="{DD0063A4-B9BA-45A0-8E6D-4B97CEB44028}" srcOrd="0" destOrd="0" presId="urn:microsoft.com/office/officeart/2005/8/layout/list1"/>
    <dgm:cxn modelId="{DB331BD5-A0E3-46E2-8BDE-5A5ECD77F7B4}" srcId="{5423BC1C-A194-4C8C-B0C7-A1E42D5FF3D3}" destId="{17245183-AE81-4AED-84E1-9143477D9E31}" srcOrd="0" destOrd="0" parTransId="{A7EF1FE0-43A9-4913-AFDF-8BE132953B12}" sibTransId="{4D025A16-76D8-4DA9-849B-051A2EF8F12D}"/>
    <dgm:cxn modelId="{91705C10-0E00-4A50-925A-897B09175EA0}" srcId="{5423BC1C-A194-4C8C-B0C7-A1E42D5FF3D3}" destId="{29969C84-5C47-4951-8041-128BB7C27749}" srcOrd="2" destOrd="0" parTransId="{61EA5FDD-DD02-4475-80D4-9AD45A8E3B4D}" sibTransId="{C686954D-3822-4EFF-A27D-AE7ED9BFB984}"/>
    <dgm:cxn modelId="{2EE3EF90-4A21-43EF-B831-5731F0F77F61}" type="presOf" srcId="{5423BC1C-A194-4C8C-B0C7-A1E42D5FF3D3}" destId="{4F5107D2-D84E-4A84-BCAF-47CE94622BC6}" srcOrd="0" destOrd="0" presId="urn:microsoft.com/office/officeart/2005/8/layout/list1"/>
    <dgm:cxn modelId="{4C75339F-1CB5-4C2A-AD51-0540E76F7ED6}" type="presOf" srcId="{0FE4CF0A-76EA-4E8F-AFE7-BB626FB03A67}" destId="{6C576B15-BFE6-4539-8865-D66CBF31240D}" srcOrd="1" destOrd="0" presId="urn:microsoft.com/office/officeart/2005/8/layout/list1"/>
    <dgm:cxn modelId="{F5CB3D7D-2630-4A4D-8C01-067E4D1E5206}" type="presOf" srcId="{5BCAD6EB-F052-4653-9C3D-11B6C76AC483}" destId="{F0AB89EF-A67E-477F-85AF-64250F8ACBE4}" srcOrd="1" destOrd="0" presId="urn:microsoft.com/office/officeart/2005/8/layout/list1"/>
    <dgm:cxn modelId="{B2C1CEC9-8F4A-484B-8791-1C9C66C5BF89}" srcId="{5423BC1C-A194-4C8C-B0C7-A1E42D5FF3D3}" destId="{0FE4CF0A-76EA-4E8F-AFE7-BB626FB03A67}" srcOrd="1" destOrd="0" parTransId="{8DD0C270-B31F-494E-897C-2674C98F4C46}" sibTransId="{56277BBF-C28C-4179-A436-60B75C76F77B}"/>
    <dgm:cxn modelId="{A7FC7799-A0FE-48B5-AAE7-A428B475BD62}" type="presOf" srcId="{9D630A7D-24EE-4483-9619-8737E2784B72}" destId="{0D367739-2285-470F-8782-AD56E054FE37}" srcOrd="1" destOrd="0" presId="urn:microsoft.com/office/officeart/2005/8/layout/list1"/>
    <dgm:cxn modelId="{872FC3DC-43F3-462A-8748-AEB9E7BF0CD0}" srcId="{29969C84-5C47-4951-8041-128BB7C27749}" destId="{553BFF08-8355-47F2-B9B4-487634E3493C}" srcOrd="0" destOrd="0" parTransId="{81ADF333-140B-4CAA-BEFD-D02AC9FC9B45}" sibTransId="{5DD2BEA7-C07D-4E23-97F4-A79EF4C07C37}"/>
    <dgm:cxn modelId="{03D94720-3277-4E14-AD11-F3DEC73F2B00}" srcId="{0FE4CF0A-76EA-4E8F-AFE7-BB626FB03A67}" destId="{AE352FC8-57BB-477A-BBDB-4331D1E1D0EB}" srcOrd="1" destOrd="0" parTransId="{516075C9-2CD9-42F2-B6DC-CEDAC300D2DB}" sibTransId="{E0D9F6CA-BC7F-4DF3-A6CD-300F429A2D9A}"/>
    <dgm:cxn modelId="{26DD5776-F953-4A69-9483-46BD6D0A6C04}" srcId="{4FE9752E-2997-43CE-BE6D-984013615B4E}" destId="{FE0FA16C-CB7A-4BA3-9392-85AB9C991842}" srcOrd="0" destOrd="0" parTransId="{37E16353-7356-48CA-B1AF-1A07344CE137}" sibTransId="{115FD0CA-8B2E-42F6-B1DA-9A369F807410}"/>
    <dgm:cxn modelId="{65F5A1AE-8AC5-4236-BBE6-F3D984018DE2}" type="presOf" srcId="{4FE9752E-2997-43CE-BE6D-984013615B4E}" destId="{66399D69-0DAF-49A5-BE09-02CC9970BFA1}" srcOrd="1" destOrd="0" presId="urn:microsoft.com/office/officeart/2005/8/layout/list1"/>
    <dgm:cxn modelId="{39B8A299-C581-4EA8-BCEE-99F8824B8810}" type="presOf" srcId="{17245183-AE81-4AED-84E1-9143477D9E31}" destId="{47FBBD90-0AF9-497E-88D0-26C0447CA006}" srcOrd="0" destOrd="0" presId="urn:microsoft.com/office/officeart/2005/8/layout/list1"/>
    <dgm:cxn modelId="{EC55295C-7A43-442C-8CE2-42FD3B74925E}" srcId="{17245183-AE81-4AED-84E1-9143477D9E31}" destId="{0B0E6459-55C5-42FC-A3DD-D5D5A8B6A850}" srcOrd="0" destOrd="0" parTransId="{1EEFC6AB-4EC8-4172-93EF-1AEE6061BB55}" sibTransId="{995A4BAD-6AA6-4948-AC61-B431B37F3AF8}"/>
    <dgm:cxn modelId="{E910FFC5-A114-4E91-A7E8-4EF86ED0E8A4}" type="presOf" srcId="{9D630A7D-24EE-4483-9619-8737E2784B72}" destId="{9C960451-D8B7-4550-956F-0B1E282398C8}" srcOrd="0" destOrd="0" presId="urn:microsoft.com/office/officeart/2005/8/layout/list1"/>
    <dgm:cxn modelId="{76734BF4-9DF5-468B-B20F-F9A610233DB5}" srcId="{0FE4CF0A-76EA-4E8F-AFE7-BB626FB03A67}" destId="{E0A2567A-272B-462D-A67C-1F0F6118B3FF}" srcOrd="2" destOrd="0" parTransId="{F24364B5-32BC-441F-9921-FF0303178759}" sibTransId="{7ABC86E2-7EF3-4AF1-B8E7-0E16FA36EEEB}"/>
    <dgm:cxn modelId="{8933F6DE-798A-4DD3-9045-CACC510E57BF}" type="presOf" srcId="{4FE9752E-2997-43CE-BE6D-984013615B4E}" destId="{C7989426-B33F-4CBC-A0FA-E0777F6B2AAA}" srcOrd="0" destOrd="0" presId="urn:microsoft.com/office/officeart/2005/8/layout/list1"/>
    <dgm:cxn modelId="{56C98758-9406-480F-A2C5-E731D8034956}" srcId="{0FE4CF0A-76EA-4E8F-AFE7-BB626FB03A67}" destId="{AB0A4790-D426-44F3-932B-B83CAC5A4398}" srcOrd="0" destOrd="0" parTransId="{506BBB4C-85B6-4BFD-866D-2018596CD200}" sibTransId="{52F65499-FF72-497C-BA48-681691EB185E}"/>
    <dgm:cxn modelId="{C93D5AAA-CD67-421D-865F-3A1F4B395E39}" type="presOf" srcId="{0FE4CF0A-76EA-4E8F-AFE7-BB626FB03A67}" destId="{37F78E2E-16E0-4819-9183-72EB394A7EB2}" srcOrd="0" destOrd="0" presId="urn:microsoft.com/office/officeart/2005/8/layout/list1"/>
    <dgm:cxn modelId="{AF08330A-AEEB-4F27-A416-ABEB6A2B805C}" srcId="{5423BC1C-A194-4C8C-B0C7-A1E42D5FF3D3}" destId="{5BCAD6EB-F052-4653-9C3D-11B6C76AC483}" srcOrd="5" destOrd="0" parTransId="{A82A08D0-59D7-4667-8019-E9D582ED0B70}" sibTransId="{5CC07045-F7DC-4F98-97A4-A0CEADFE13B1}"/>
    <dgm:cxn modelId="{CA679113-8B65-427B-97D7-D31D494072BC}" type="presOf" srcId="{29969C84-5C47-4951-8041-128BB7C27749}" destId="{42EEDA27-A2B9-466C-BEC9-7F59E475F66F}" srcOrd="1" destOrd="0" presId="urn:microsoft.com/office/officeart/2005/8/layout/list1"/>
    <dgm:cxn modelId="{AD326330-5013-4FB5-8A84-B133388DC451}" type="presParOf" srcId="{4F5107D2-D84E-4A84-BCAF-47CE94622BC6}" destId="{09684CB1-B141-4E93-A00B-1749189925ED}" srcOrd="0" destOrd="0" presId="urn:microsoft.com/office/officeart/2005/8/layout/list1"/>
    <dgm:cxn modelId="{F01C5B9B-8D22-4F16-864D-1AAE988CF1F8}" type="presParOf" srcId="{09684CB1-B141-4E93-A00B-1749189925ED}" destId="{47FBBD90-0AF9-497E-88D0-26C0447CA006}" srcOrd="0" destOrd="0" presId="urn:microsoft.com/office/officeart/2005/8/layout/list1"/>
    <dgm:cxn modelId="{9A07730C-2251-463E-A38D-556ED69895F3}" type="presParOf" srcId="{09684CB1-B141-4E93-A00B-1749189925ED}" destId="{ECE86196-6C66-42CA-A15F-698262198519}" srcOrd="1" destOrd="0" presId="urn:microsoft.com/office/officeart/2005/8/layout/list1"/>
    <dgm:cxn modelId="{5C8ADF8B-5931-49C8-A327-39A7BCFD1C4C}" type="presParOf" srcId="{4F5107D2-D84E-4A84-BCAF-47CE94622BC6}" destId="{A4126ADC-19CD-4BD9-B98B-16461101F2C0}" srcOrd="1" destOrd="0" presId="urn:microsoft.com/office/officeart/2005/8/layout/list1"/>
    <dgm:cxn modelId="{DA83BBCB-A09C-4CCF-95D5-6DFA206C4B38}" type="presParOf" srcId="{4F5107D2-D84E-4A84-BCAF-47CE94622BC6}" destId="{7871F7A2-4105-4F6D-8C1D-18F76C5C46FF}" srcOrd="2" destOrd="0" presId="urn:microsoft.com/office/officeart/2005/8/layout/list1"/>
    <dgm:cxn modelId="{F19D0109-128A-47A7-ACF4-AFD93C258378}" type="presParOf" srcId="{4F5107D2-D84E-4A84-BCAF-47CE94622BC6}" destId="{242EDED2-4AC3-4825-8072-CDA54995D26B}" srcOrd="3" destOrd="0" presId="urn:microsoft.com/office/officeart/2005/8/layout/list1"/>
    <dgm:cxn modelId="{29D9AC09-95CB-4C45-9487-C323FF7792F7}" type="presParOf" srcId="{4F5107D2-D84E-4A84-BCAF-47CE94622BC6}" destId="{A1CFF78D-3CA8-4EC1-9E4F-15C4E5E83BCC}" srcOrd="4" destOrd="0" presId="urn:microsoft.com/office/officeart/2005/8/layout/list1"/>
    <dgm:cxn modelId="{EFB763DB-CEC9-4771-A9A8-727B11AB73F3}" type="presParOf" srcId="{A1CFF78D-3CA8-4EC1-9E4F-15C4E5E83BCC}" destId="{37F78E2E-16E0-4819-9183-72EB394A7EB2}" srcOrd="0" destOrd="0" presId="urn:microsoft.com/office/officeart/2005/8/layout/list1"/>
    <dgm:cxn modelId="{D981A198-C58A-4CE3-A4A1-33CAB3D13D62}" type="presParOf" srcId="{A1CFF78D-3CA8-4EC1-9E4F-15C4E5E83BCC}" destId="{6C576B15-BFE6-4539-8865-D66CBF31240D}" srcOrd="1" destOrd="0" presId="urn:microsoft.com/office/officeart/2005/8/layout/list1"/>
    <dgm:cxn modelId="{12A4A923-A225-4AB1-A3EE-CDCE6669E26F}" type="presParOf" srcId="{4F5107D2-D84E-4A84-BCAF-47CE94622BC6}" destId="{724BF333-9AF8-4BDD-AC7B-D93FA2FC9573}" srcOrd="5" destOrd="0" presId="urn:microsoft.com/office/officeart/2005/8/layout/list1"/>
    <dgm:cxn modelId="{08C17640-9F40-48CE-83F8-C9D41ED33A91}" type="presParOf" srcId="{4F5107D2-D84E-4A84-BCAF-47CE94622BC6}" destId="{D66373D7-74C3-4375-B002-B7F2D9FC9D51}" srcOrd="6" destOrd="0" presId="urn:microsoft.com/office/officeart/2005/8/layout/list1"/>
    <dgm:cxn modelId="{45EF17E6-6024-433B-AF14-5C7ACF98254E}" type="presParOf" srcId="{4F5107D2-D84E-4A84-BCAF-47CE94622BC6}" destId="{59CAFEB0-56ED-4A1A-9A06-CE72834AC137}" srcOrd="7" destOrd="0" presId="urn:microsoft.com/office/officeart/2005/8/layout/list1"/>
    <dgm:cxn modelId="{E6A119BB-1056-4514-BDB4-8CE5292DC314}" type="presParOf" srcId="{4F5107D2-D84E-4A84-BCAF-47CE94622BC6}" destId="{5AC160AF-BD2C-423E-8CDE-FF6FC4813A7B}" srcOrd="8" destOrd="0" presId="urn:microsoft.com/office/officeart/2005/8/layout/list1"/>
    <dgm:cxn modelId="{E083464C-F36B-475B-B69C-25FA1AD77432}" type="presParOf" srcId="{5AC160AF-BD2C-423E-8CDE-FF6FC4813A7B}" destId="{AA0D6430-ED99-4E5C-91AA-C58F5734561F}" srcOrd="0" destOrd="0" presId="urn:microsoft.com/office/officeart/2005/8/layout/list1"/>
    <dgm:cxn modelId="{0BF8850C-FA24-48EF-B10D-C4EB17B5FD65}" type="presParOf" srcId="{5AC160AF-BD2C-423E-8CDE-FF6FC4813A7B}" destId="{42EEDA27-A2B9-466C-BEC9-7F59E475F66F}" srcOrd="1" destOrd="0" presId="urn:microsoft.com/office/officeart/2005/8/layout/list1"/>
    <dgm:cxn modelId="{5B5D1433-129A-41D7-A867-DC1B73326248}" type="presParOf" srcId="{4F5107D2-D84E-4A84-BCAF-47CE94622BC6}" destId="{B9B0D5E2-6A2F-46A6-BEC7-58FAB3FD5613}" srcOrd="9" destOrd="0" presId="urn:microsoft.com/office/officeart/2005/8/layout/list1"/>
    <dgm:cxn modelId="{C0CE1461-3B44-4F1B-B435-74558DD8D81B}" type="presParOf" srcId="{4F5107D2-D84E-4A84-BCAF-47CE94622BC6}" destId="{DD0063A4-B9BA-45A0-8E6D-4B97CEB44028}" srcOrd="10" destOrd="0" presId="urn:microsoft.com/office/officeart/2005/8/layout/list1"/>
    <dgm:cxn modelId="{1AD4AD81-461E-4FA0-B3C8-96F9B8EA00BA}" type="presParOf" srcId="{4F5107D2-D84E-4A84-BCAF-47CE94622BC6}" destId="{E5A8AB7D-31F1-4CBB-B030-FBF34BD65BCC}" srcOrd="11" destOrd="0" presId="urn:microsoft.com/office/officeart/2005/8/layout/list1"/>
    <dgm:cxn modelId="{3845C65E-DEAC-4AA1-9845-35C290B1250B}" type="presParOf" srcId="{4F5107D2-D84E-4A84-BCAF-47CE94622BC6}" destId="{1228A23D-6898-4FC6-8E8F-B36E35247498}" srcOrd="12" destOrd="0" presId="urn:microsoft.com/office/officeart/2005/8/layout/list1"/>
    <dgm:cxn modelId="{C7B6DBA3-599D-4005-A53A-35D6698EEA43}" type="presParOf" srcId="{1228A23D-6898-4FC6-8E8F-B36E35247498}" destId="{9C960451-D8B7-4550-956F-0B1E282398C8}" srcOrd="0" destOrd="0" presId="urn:microsoft.com/office/officeart/2005/8/layout/list1"/>
    <dgm:cxn modelId="{2AC4B95C-A50C-470B-8CD1-56D0EB06C814}" type="presParOf" srcId="{1228A23D-6898-4FC6-8E8F-B36E35247498}" destId="{0D367739-2285-470F-8782-AD56E054FE37}" srcOrd="1" destOrd="0" presId="urn:microsoft.com/office/officeart/2005/8/layout/list1"/>
    <dgm:cxn modelId="{3100B063-74C6-461A-AC0E-072C832A77B9}" type="presParOf" srcId="{4F5107D2-D84E-4A84-BCAF-47CE94622BC6}" destId="{4E2FB1B6-F694-49DE-A48F-AF014ACBDDCD}" srcOrd="13" destOrd="0" presId="urn:microsoft.com/office/officeart/2005/8/layout/list1"/>
    <dgm:cxn modelId="{88B95F99-2C92-49DE-8720-8857A21D6378}" type="presParOf" srcId="{4F5107D2-D84E-4A84-BCAF-47CE94622BC6}" destId="{E296F973-19C7-4A88-9973-AFA2A09841F6}" srcOrd="14" destOrd="0" presId="urn:microsoft.com/office/officeart/2005/8/layout/list1"/>
    <dgm:cxn modelId="{7E9561FD-6277-4FBC-A63E-0AAD962A4F5F}" type="presParOf" srcId="{4F5107D2-D84E-4A84-BCAF-47CE94622BC6}" destId="{C841F3DC-FC20-4342-8CED-F3D3A33D598A}" srcOrd="15" destOrd="0" presId="urn:microsoft.com/office/officeart/2005/8/layout/list1"/>
    <dgm:cxn modelId="{F0917E3E-F02B-458C-8260-0099B01152BD}" type="presParOf" srcId="{4F5107D2-D84E-4A84-BCAF-47CE94622BC6}" destId="{24CB740E-8370-4422-9A63-1A13E3FD5C9C}" srcOrd="16" destOrd="0" presId="urn:microsoft.com/office/officeart/2005/8/layout/list1"/>
    <dgm:cxn modelId="{B202A690-8EB3-4808-B1DC-EC33382CE2C9}" type="presParOf" srcId="{24CB740E-8370-4422-9A63-1A13E3FD5C9C}" destId="{C7989426-B33F-4CBC-A0FA-E0777F6B2AAA}" srcOrd="0" destOrd="0" presId="urn:microsoft.com/office/officeart/2005/8/layout/list1"/>
    <dgm:cxn modelId="{577AE305-B125-4808-A139-9AD041621545}" type="presParOf" srcId="{24CB740E-8370-4422-9A63-1A13E3FD5C9C}" destId="{66399D69-0DAF-49A5-BE09-02CC9970BFA1}" srcOrd="1" destOrd="0" presId="urn:microsoft.com/office/officeart/2005/8/layout/list1"/>
    <dgm:cxn modelId="{A7D9FDB8-E9EE-461B-84E4-9F5F07DC5C8B}" type="presParOf" srcId="{4F5107D2-D84E-4A84-BCAF-47CE94622BC6}" destId="{2602D8D1-25F6-4162-B1B6-D272A3EFD932}" srcOrd="17" destOrd="0" presId="urn:microsoft.com/office/officeart/2005/8/layout/list1"/>
    <dgm:cxn modelId="{9B54E1D6-A2F1-4D86-9DDB-D29ECC61EA07}" type="presParOf" srcId="{4F5107D2-D84E-4A84-BCAF-47CE94622BC6}" destId="{5AD90396-F28C-43EC-B364-0BA69D73A6A4}" srcOrd="18" destOrd="0" presId="urn:microsoft.com/office/officeart/2005/8/layout/list1"/>
    <dgm:cxn modelId="{A00E633F-2B2A-4944-B69B-461D1B9688B8}" type="presParOf" srcId="{4F5107D2-D84E-4A84-BCAF-47CE94622BC6}" destId="{753F7CD7-63A0-4F1E-93EC-87CCA37B6DDE}" srcOrd="19" destOrd="0" presId="urn:microsoft.com/office/officeart/2005/8/layout/list1"/>
    <dgm:cxn modelId="{C3699DB1-D4A2-4C6E-8D42-9CE734E7557A}" type="presParOf" srcId="{4F5107D2-D84E-4A84-BCAF-47CE94622BC6}" destId="{3C8996C7-165C-4ACE-A4ED-5D4A415572B2}" srcOrd="20" destOrd="0" presId="urn:microsoft.com/office/officeart/2005/8/layout/list1"/>
    <dgm:cxn modelId="{C00632A2-C2F0-4586-B529-A7F3094DC041}" type="presParOf" srcId="{3C8996C7-165C-4ACE-A4ED-5D4A415572B2}" destId="{6D3BE0DF-576F-4E12-9B1E-84263E900EB8}" srcOrd="0" destOrd="0" presId="urn:microsoft.com/office/officeart/2005/8/layout/list1"/>
    <dgm:cxn modelId="{6954A6B9-0B4E-465B-B516-030222D24EAF}" type="presParOf" srcId="{3C8996C7-165C-4ACE-A4ED-5D4A415572B2}" destId="{F0AB89EF-A67E-477F-85AF-64250F8ACBE4}" srcOrd="1" destOrd="0" presId="urn:microsoft.com/office/officeart/2005/8/layout/list1"/>
    <dgm:cxn modelId="{FD1D37A9-E23E-48D8-860B-1B7592EFB189}" type="presParOf" srcId="{4F5107D2-D84E-4A84-BCAF-47CE94622BC6}" destId="{E942C549-5FDF-4DB2-BEBD-A71D3A534CB8}" srcOrd="21" destOrd="0" presId="urn:microsoft.com/office/officeart/2005/8/layout/list1"/>
    <dgm:cxn modelId="{745B6C1B-A461-4BC2-95E5-5C3FEEF0B924}" type="presParOf" srcId="{4F5107D2-D84E-4A84-BCAF-47CE94622BC6}" destId="{B3BFCB4F-708E-46D9-983D-D62FE3DC5762}" srcOrd="22" destOrd="0" presId="urn:microsoft.com/office/officeart/2005/8/layout/lis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32A761-8714-4664-AE04-39CC83ED74EF}" type="doc">
      <dgm:prSet loTypeId="urn:microsoft.com/office/officeart/2005/8/layout/radial1" loCatId="cycle" qsTypeId="urn:microsoft.com/office/officeart/2005/8/quickstyle/3d2" qsCatId="3D" csTypeId="urn:microsoft.com/office/officeart/2005/8/colors/accent0_3" csCatId="mainScheme" phldr="1"/>
      <dgm:spPr/>
      <dgm:t>
        <a:bodyPr/>
        <a:lstStyle/>
        <a:p>
          <a:endParaRPr lang="it-IT"/>
        </a:p>
      </dgm:t>
    </dgm:pt>
    <dgm:pt modelId="{F024F7D6-F87A-44DA-9132-84B832A87383}">
      <dgm:prSet phldrT="[Testo]" custT="1"/>
      <dgm:spPr>
        <a:solidFill>
          <a:srgbClr val="C00000"/>
        </a:solidFill>
      </dgm:spPr>
      <dgm:t>
        <a:bodyPr/>
        <a:lstStyle/>
        <a:p>
          <a:r>
            <a:rPr lang="it-IT" sz="1800" b="1" dirty="0" smtClean="0">
              <a:effectLst>
                <a:outerShdw blurRad="38100" dist="38100" dir="2700000" algn="tl">
                  <a:srgbClr val="000000"/>
                </a:outerShdw>
              </a:effectLst>
              <a:latin typeface="+mn-lt"/>
              <a:cs typeface="Arial" charset="0"/>
            </a:rPr>
            <a:t>Corpo delle Capitanerie di Porto – Guardia Costiera</a:t>
          </a:r>
          <a:endParaRPr lang="it-IT" sz="1800" b="1" dirty="0">
            <a:latin typeface="+mn-lt"/>
          </a:endParaRPr>
        </a:p>
      </dgm:t>
    </dgm:pt>
    <dgm:pt modelId="{E51D05AE-7903-432D-8169-B666E76B4A03}" type="parTrans" cxnId="{D850F30B-7632-4DB7-BAA9-55A6586B39E4}">
      <dgm:prSet/>
      <dgm:spPr/>
      <dgm:t>
        <a:bodyPr/>
        <a:lstStyle/>
        <a:p>
          <a:endParaRPr lang="it-IT">
            <a:latin typeface="+mn-lt"/>
          </a:endParaRPr>
        </a:p>
      </dgm:t>
    </dgm:pt>
    <dgm:pt modelId="{39A14A4A-A5D6-4B7C-9A68-8A461440AD51}" type="sibTrans" cxnId="{D850F30B-7632-4DB7-BAA9-55A6586B39E4}">
      <dgm:prSet/>
      <dgm:spPr/>
      <dgm:t>
        <a:bodyPr/>
        <a:lstStyle/>
        <a:p>
          <a:endParaRPr lang="it-IT">
            <a:latin typeface="+mn-lt"/>
          </a:endParaRPr>
        </a:p>
      </dgm:t>
    </dgm:pt>
    <dgm:pt modelId="{4C02D512-F80E-4970-9247-329C1D00B690}">
      <dgm:prSet phldrT="[Testo]" custT="1"/>
      <dgm:spPr/>
      <dgm:t>
        <a:bodyPr/>
        <a:lstStyle/>
        <a:p>
          <a:r>
            <a:rPr lang="it-IT" sz="1600" dirty="0" smtClean="0">
              <a:latin typeface="+mn-lt"/>
              <a:cs typeface="Arial" charset="0"/>
            </a:rPr>
            <a:t>Ministero della Difesa</a:t>
          </a:r>
          <a:endParaRPr lang="it-IT" sz="1600" dirty="0">
            <a:latin typeface="+mn-lt"/>
          </a:endParaRPr>
        </a:p>
      </dgm:t>
    </dgm:pt>
    <dgm:pt modelId="{5F8293D8-AC25-4A9A-96E1-B7986F608F20}" type="parTrans" cxnId="{D7AB2C10-6F6E-419B-ACDB-7A0D3140AF49}">
      <dgm:prSet/>
      <dgm:spPr/>
      <dgm:t>
        <a:bodyPr/>
        <a:lstStyle/>
        <a:p>
          <a:endParaRPr lang="it-IT">
            <a:latin typeface="+mn-lt"/>
          </a:endParaRPr>
        </a:p>
      </dgm:t>
    </dgm:pt>
    <dgm:pt modelId="{3832358B-6C1D-45C8-A708-9739D88CD947}" type="sibTrans" cxnId="{D7AB2C10-6F6E-419B-ACDB-7A0D3140AF49}">
      <dgm:prSet/>
      <dgm:spPr/>
      <dgm:t>
        <a:bodyPr/>
        <a:lstStyle/>
        <a:p>
          <a:endParaRPr lang="it-IT">
            <a:latin typeface="+mn-lt"/>
          </a:endParaRPr>
        </a:p>
      </dgm:t>
    </dgm:pt>
    <dgm:pt modelId="{F9CA4701-4BEE-4E58-A6A1-EC9A5A1A5D64}">
      <dgm:prSet phldrT="[Testo]" custT="1"/>
      <dgm:spPr/>
      <dgm:t>
        <a:bodyPr/>
        <a:lstStyle/>
        <a:p>
          <a:r>
            <a:rPr lang="it-IT" sz="1600" dirty="0" smtClean="0">
              <a:latin typeface="+mn-lt"/>
              <a:cs typeface="Arial" charset="0"/>
            </a:rPr>
            <a:t>Ministero delle Infrastrutture e dei Trasporti</a:t>
          </a:r>
          <a:endParaRPr lang="it-IT" sz="1600" dirty="0">
            <a:latin typeface="+mn-lt"/>
          </a:endParaRPr>
        </a:p>
      </dgm:t>
    </dgm:pt>
    <dgm:pt modelId="{2B8F84C6-9EDA-47B0-8189-772E658A7904}" type="parTrans" cxnId="{9BDBB894-B27B-42DE-896C-82FCFDEF6742}">
      <dgm:prSet/>
      <dgm:spPr/>
      <dgm:t>
        <a:bodyPr/>
        <a:lstStyle/>
        <a:p>
          <a:endParaRPr lang="it-IT">
            <a:latin typeface="+mn-lt"/>
          </a:endParaRPr>
        </a:p>
      </dgm:t>
    </dgm:pt>
    <dgm:pt modelId="{64B0AB2F-4997-4FA5-92A8-AA4B07B817BE}" type="sibTrans" cxnId="{9BDBB894-B27B-42DE-896C-82FCFDEF6742}">
      <dgm:prSet/>
      <dgm:spPr/>
      <dgm:t>
        <a:bodyPr/>
        <a:lstStyle/>
        <a:p>
          <a:endParaRPr lang="it-IT">
            <a:latin typeface="+mn-lt"/>
          </a:endParaRPr>
        </a:p>
      </dgm:t>
    </dgm:pt>
    <dgm:pt modelId="{64BC7AEA-EC3B-4D2C-846A-C17D2053C750}">
      <dgm:prSet phldrT="[Testo]" custT="1"/>
      <dgm:spPr/>
      <dgm:t>
        <a:bodyPr/>
        <a:lstStyle/>
        <a:p>
          <a:r>
            <a:rPr lang="it-IT" sz="1600" dirty="0" smtClean="0">
              <a:latin typeface="+mn-lt"/>
              <a:cs typeface="Arial" charset="0"/>
            </a:rPr>
            <a:t>Ministero</a:t>
          </a:r>
        </a:p>
        <a:p>
          <a:r>
            <a:rPr lang="it-IT" sz="1600" dirty="0" smtClean="0">
              <a:latin typeface="+mn-lt"/>
              <a:cs typeface="Arial" charset="0"/>
            </a:rPr>
            <a:t>dell’ Interno</a:t>
          </a:r>
          <a:endParaRPr lang="it-IT" sz="1600" dirty="0">
            <a:latin typeface="+mn-lt"/>
          </a:endParaRPr>
        </a:p>
      </dgm:t>
    </dgm:pt>
    <dgm:pt modelId="{11B119C7-1AA6-41B2-B95D-DA87BB1AAFD5}" type="parTrans" cxnId="{8F1EB5C5-3D71-41D1-9C83-089006E40978}">
      <dgm:prSet/>
      <dgm:spPr/>
      <dgm:t>
        <a:bodyPr/>
        <a:lstStyle/>
        <a:p>
          <a:endParaRPr lang="it-IT">
            <a:latin typeface="+mn-lt"/>
          </a:endParaRPr>
        </a:p>
      </dgm:t>
    </dgm:pt>
    <dgm:pt modelId="{B8A129FD-FF6B-46B7-9ED1-C5369625F3D2}" type="sibTrans" cxnId="{8F1EB5C5-3D71-41D1-9C83-089006E40978}">
      <dgm:prSet/>
      <dgm:spPr/>
      <dgm:t>
        <a:bodyPr/>
        <a:lstStyle/>
        <a:p>
          <a:endParaRPr lang="it-IT">
            <a:latin typeface="+mn-lt"/>
          </a:endParaRPr>
        </a:p>
      </dgm:t>
    </dgm:pt>
    <dgm:pt modelId="{83EF0261-5B35-403A-B667-50E7E0266B5B}">
      <dgm:prSet phldrT="[Testo]" custT="1"/>
      <dgm:spPr/>
      <dgm:t>
        <a:bodyPr/>
        <a:lstStyle/>
        <a:p>
          <a:r>
            <a:rPr lang="it-IT" sz="1600" dirty="0" smtClean="0">
              <a:latin typeface="+mn-lt"/>
              <a:cs typeface="Arial" charset="0"/>
            </a:rPr>
            <a:t>Autorità Giudiziaria</a:t>
          </a:r>
          <a:endParaRPr lang="it-IT" sz="1600" dirty="0">
            <a:latin typeface="+mn-lt"/>
          </a:endParaRPr>
        </a:p>
      </dgm:t>
    </dgm:pt>
    <dgm:pt modelId="{A940BE3E-606C-4DCF-A5B8-7732E4FE8EAB}" type="parTrans" cxnId="{96EC2DDE-6035-4137-A16F-B10E0C09B74C}">
      <dgm:prSet/>
      <dgm:spPr/>
      <dgm:t>
        <a:bodyPr/>
        <a:lstStyle/>
        <a:p>
          <a:endParaRPr lang="it-IT">
            <a:latin typeface="+mn-lt"/>
          </a:endParaRPr>
        </a:p>
      </dgm:t>
    </dgm:pt>
    <dgm:pt modelId="{2B9F2951-F111-4620-9F20-08152069EF42}" type="sibTrans" cxnId="{96EC2DDE-6035-4137-A16F-B10E0C09B74C}">
      <dgm:prSet/>
      <dgm:spPr/>
      <dgm:t>
        <a:bodyPr/>
        <a:lstStyle/>
        <a:p>
          <a:endParaRPr lang="it-IT">
            <a:latin typeface="+mn-lt"/>
          </a:endParaRPr>
        </a:p>
      </dgm:t>
    </dgm:pt>
    <dgm:pt modelId="{91A17527-E8A6-4D74-8BB6-1F575B499C39}">
      <dgm:prSet phldrT="[Testo]" custT="1"/>
      <dgm:spPr/>
      <dgm:t>
        <a:bodyPr/>
        <a:lstStyle/>
        <a:p>
          <a:r>
            <a:rPr lang="it-IT" sz="1600" dirty="0" smtClean="0">
              <a:latin typeface="+mn-lt"/>
              <a:cs typeface="Arial" charset="0"/>
            </a:rPr>
            <a:t>Ministero delle Politiche Agricole, Alimentari e Forestali</a:t>
          </a:r>
          <a:endParaRPr lang="it-IT" sz="1600" dirty="0">
            <a:latin typeface="+mn-lt"/>
          </a:endParaRPr>
        </a:p>
      </dgm:t>
    </dgm:pt>
    <dgm:pt modelId="{4CC44F7C-82AF-4369-B3EA-90774266AF5F}" type="parTrans" cxnId="{DB76DA23-6AD6-443D-BB9C-4ED238DC3AF1}">
      <dgm:prSet/>
      <dgm:spPr/>
      <dgm:t>
        <a:bodyPr/>
        <a:lstStyle/>
        <a:p>
          <a:endParaRPr lang="it-IT">
            <a:latin typeface="+mn-lt"/>
          </a:endParaRPr>
        </a:p>
      </dgm:t>
    </dgm:pt>
    <dgm:pt modelId="{9BED2CCC-FB2F-48EA-B670-D2E0AC810526}" type="sibTrans" cxnId="{DB76DA23-6AD6-443D-BB9C-4ED238DC3AF1}">
      <dgm:prSet/>
      <dgm:spPr/>
      <dgm:t>
        <a:bodyPr/>
        <a:lstStyle/>
        <a:p>
          <a:endParaRPr lang="it-IT">
            <a:latin typeface="+mn-lt"/>
          </a:endParaRPr>
        </a:p>
      </dgm:t>
    </dgm:pt>
    <dgm:pt modelId="{7FF3C86A-E91A-4FA1-A258-DDC0E352C5E0}">
      <dgm:prSet phldrT="[Testo]" custT="1"/>
      <dgm:spPr/>
      <dgm:t>
        <a:bodyPr/>
        <a:lstStyle/>
        <a:p>
          <a:r>
            <a:rPr lang="it-IT" sz="1600" dirty="0" smtClean="0">
              <a:latin typeface="+mn-lt"/>
              <a:cs typeface="Arial" charset="0"/>
            </a:rPr>
            <a:t>Dipartimento della Protezione Civile</a:t>
          </a:r>
          <a:endParaRPr lang="it-IT" sz="1600" dirty="0">
            <a:latin typeface="+mn-lt"/>
          </a:endParaRPr>
        </a:p>
      </dgm:t>
    </dgm:pt>
    <dgm:pt modelId="{A1DB9309-541D-44FB-B7AB-A5A6F52C2714}" type="parTrans" cxnId="{2654D604-4E0D-4B0D-AFED-9FD34A4A4A05}">
      <dgm:prSet/>
      <dgm:spPr/>
      <dgm:t>
        <a:bodyPr/>
        <a:lstStyle/>
        <a:p>
          <a:endParaRPr lang="it-IT">
            <a:latin typeface="+mn-lt"/>
          </a:endParaRPr>
        </a:p>
      </dgm:t>
    </dgm:pt>
    <dgm:pt modelId="{C92CBAA6-CD9C-4419-803F-B99051D157AE}" type="sibTrans" cxnId="{2654D604-4E0D-4B0D-AFED-9FD34A4A4A05}">
      <dgm:prSet/>
      <dgm:spPr/>
      <dgm:t>
        <a:bodyPr/>
        <a:lstStyle/>
        <a:p>
          <a:endParaRPr lang="it-IT">
            <a:latin typeface="+mn-lt"/>
          </a:endParaRPr>
        </a:p>
      </dgm:t>
    </dgm:pt>
    <dgm:pt modelId="{4FBB27DC-3020-45CA-8007-450CFCD1A702}">
      <dgm:prSet phldrT="[Testo]" custT="1"/>
      <dgm:spPr/>
      <dgm:t>
        <a:bodyPr/>
        <a:lstStyle/>
        <a:p>
          <a:r>
            <a:rPr lang="it-IT" sz="1600" dirty="0" smtClean="0">
              <a:latin typeface="+mn-lt"/>
              <a:cs typeface="Arial" charset="0"/>
            </a:rPr>
            <a:t>Ministero dei Beni e delle Attività Culturali</a:t>
          </a:r>
          <a:endParaRPr lang="it-IT" sz="1600" dirty="0">
            <a:latin typeface="+mn-lt"/>
          </a:endParaRPr>
        </a:p>
      </dgm:t>
    </dgm:pt>
    <dgm:pt modelId="{A25F1E9F-8199-4760-9EA9-6BE7CD13FE5A}" type="parTrans" cxnId="{F5FA7136-6AF3-4AF5-9646-883EFDDD8638}">
      <dgm:prSet/>
      <dgm:spPr/>
      <dgm:t>
        <a:bodyPr/>
        <a:lstStyle/>
        <a:p>
          <a:endParaRPr lang="it-IT">
            <a:latin typeface="+mn-lt"/>
          </a:endParaRPr>
        </a:p>
      </dgm:t>
    </dgm:pt>
    <dgm:pt modelId="{68EBFBA5-51C0-4287-BB82-501F8D720BE8}" type="sibTrans" cxnId="{F5FA7136-6AF3-4AF5-9646-883EFDDD8638}">
      <dgm:prSet/>
      <dgm:spPr/>
      <dgm:t>
        <a:bodyPr/>
        <a:lstStyle/>
        <a:p>
          <a:endParaRPr lang="it-IT">
            <a:latin typeface="+mn-lt"/>
          </a:endParaRPr>
        </a:p>
      </dgm:t>
    </dgm:pt>
    <dgm:pt modelId="{BCD39480-AA98-4963-8667-12751DCF4BB7}">
      <dgm:prSet phldrT="[Testo]" custT="1"/>
      <dgm:spPr/>
      <dgm:t>
        <a:bodyPr/>
        <a:lstStyle/>
        <a:p>
          <a:r>
            <a:rPr lang="it-IT" sz="1600" dirty="0" smtClean="0">
              <a:latin typeface="+mn-lt"/>
              <a:cs typeface="Arial" charset="0"/>
            </a:rPr>
            <a:t>Ministero dell’ Ambiente, della Tutela del Territorio e del Mare</a:t>
          </a:r>
          <a:endParaRPr lang="it-IT" sz="1600" dirty="0">
            <a:latin typeface="+mn-lt"/>
          </a:endParaRPr>
        </a:p>
      </dgm:t>
    </dgm:pt>
    <dgm:pt modelId="{42AF9679-0997-4A33-929C-5E023FF0F4A2}" type="parTrans" cxnId="{C8E98329-CE3A-4637-8877-05AA9EDCCBED}">
      <dgm:prSet/>
      <dgm:spPr/>
      <dgm:t>
        <a:bodyPr/>
        <a:lstStyle/>
        <a:p>
          <a:endParaRPr lang="it-IT">
            <a:latin typeface="+mn-lt"/>
          </a:endParaRPr>
        </a:p>
      </dgm:t>
    </dgm:pt>
    <dgm:pt modelId="{C50A7279-04D1-4DD1-90A1-6AC284079B65}" type="sibTrans" cxnId="{C8E98329-CE3A-4637-8877-05AA9EDCCBED}">
      <dgm:prSet/>
      <dgm:spPr/>
      <dgm:t>
        <a:bodyPr/>
        <a:lstStyle/>
        <a:p>
          <a:endParaRPr lang="it-IT">
            <a:latin typeface="+mn-lt"/>
          </a:endParaRPr>
        </a:p>
      </dgm:t>
    </dgm:pt>
    <dgm:pt modelId="{BD82147A-153F-4F92-92E2-6F64077A4848}">
      <dgm:prSet phldrT="[Testo]" custT="1"/>
      <dgm:spPr/>
      <dgm:t>
        <a:bodyPr/>
        <a:lstStyle/>
        <a:p>
          <a:r>
            <a:rPr lang="it-IT" sz="1600" dirty="0" smtClean="0">
              <a:latin typeface="+mn-lt"/>
            </a:rPr>
            <a:t>Ministero Lavoro e Politiche sociali</a:t>
          </a:r>
          <a:endParaRPr lang="it-IT" sz="1600" dirty="0">
            <a:latin typeface="+mn-lt"/>
          </a:endParaRPr>
        </a:p>
      </dgm:t>
    </dgm:pt>
    <dgm:pt modelId="{6B3AAED0-E83E-40CB-9DFA-78DFEC60B6DE}" type="parTrans" cxnId="{D32515C1-1118-4D8B-935D-728E9CF673E7}">
      <dgm:prSet/>
      <dgm:spPr/>
      <dgm:t>
        <a:bodyPr/>
        <a:lstStyle/>
        <a:p>
          <a:endParaRPr lang="it-IT">
            <a:latin typeface="+mn-lt"/>
          </a:endParaRPr>
        </a:p>
      </dgm:t>
    </dgm:pt>
    <dgm:pt modelId="{BC66561D-10F2-45D6-8FA2-2099177F6958}" type="sibTrans" cxnId="{D32515C1-1118-4D8B-935D-728E9CF673E7}">
      <dgm:prSet/>
      <dgm:spPr/>
      <dgm:t>
        <a:bodyPr/>
        <a:lstStyle/>
        <a:p>
          <a:endParaRPr lang="it-IT">
            <a:latin typeface="+mn-lt"/>
          </a:endParaRPr>
        </a:p>
      </dgm:t>
    </dgm:pt>
    <dgm:pt modelId="{3EFCFBB4-A488-4FBD-80E0-A22BFCC9EE65}">
      <dgm:prSet phldrT="[Testo]" custT="1"/>
      <dgm:spPr>
        <a:solidFill>
          <a:srgbClr val="003300"/>
        </a:solidFill>
      </dgm:spPr>
      <dgm:t>
        <a:bodyPr/>
        <a:lstStyle/>
        <a:p>
          <a:r>
            <a:rPr lang="it-IT" sz="1600" dirty="0" smtClean="0">
              <a:latin typeface="+mn-lt"/>
            </a:rPr>
            <a:t>REGIONI</a:t>
          </a:r>
          <a:endParaRPr lang="it-IT" sz="1600" dirty="0">
            <a:latin typeface="+mn-lt"/>
          </a:endParaRPr>
        </a:p>
      </dgm:t>
    </dgm:pt>
    <dgm:pt modelId="{3D1BA66A-F366-4584-9DE3-0212C6952E5D}" type="parTrans" cxnId="{013A9921-BE4B-4EFB-BDB4-FDD85C960DCB}">
      <dgm:prSet/>
      <dgm:spPr/>
      <dgm:t>
        <a:bodyPr/>
        <a:lstStyle/>
        <a:p>
          <a:endParaRPr lang="it-IT"/>
        </a:p>
      </dgm:t>
    </dgm:pt>
    <dgm:pt modelId="{41712006-846A-42C6-85F0-87976CD49F19}" type="sibTrans" cxnId="{013A9921-BE4B-4EFB-BDB4-FDD85C960DCB}">
      <dgm:prSet/>
      <dgm:spPr/>
      <dgm:t>
        <a:bodyPr/>
        <a:lstStyle/>
        <a:p>
          <a:endParaRPr lang="it-IT"/>
        </a:p>
      </dgm:t>
    </dgm:pt>
    <dgm:pt modelId="{19942B7D-0FAE-42EC-A59F-3938D8383047}" type="pres">
      <dgm:prSet presAssocID="{5432A761-8714-4664-AE04-39CC83ED74EF}" presName="cycle" presStyleCnt="0">
        <dgm:presLayoutVars>
          <dgm:chMax val="1"/>
          <dgm:dir/>
          <dgm:animLvl val="ctr"/>
          <dgm:resizeHandles val="exact"/>
        </dgm:presLayoutVars>
      </dgm:prSet>
      <dgm:spPr/>
      <dgm:t>
        <a:bodyPr/>
        <a:lstStyle/>
        <a:p>
          <a:endParaRPr lang="it-IT"/>
        </a:p>
      </dgm:t>
    </dgm:pt>
    <dgm:pt modelId="{0CCF4DCA-F012-4F35-B698-7231D8470027}" type="pres">
      <dgm:prSet presAssocID="{F024F7D6-F87A-44DA-9132-84B832A87383}" presName="centerShape" presStyleLbl="node0" presStyleIdx="0" presStyleCnt="1" custScaleX="186911"/>
      <dgm:spPr/>
      <dgm:t>
        <a:bodyPr/>
        <a:lstStyle/>
        <a:p>
          <a:endParaRPr lang="it-IT"/>
        </a:p>
      </dgm:t>
    </dgm:pt>
    <dgm:pt modelId="{79C85C15-D91C-44F0-BAEB-0C28F234AA35}" type="pres">
      <dgm:prSet presAssocID="{5F8293D8-AC25-4A9A-96E1-B7986F608F20}" presName="Name9" presStyleLbl="parChTrans1D2" presStyleIdx="0" presStyleCnt="10"/>
      <dgm:spPr/>
      <dgm:t>
        <a:bodyPr/>
        <a:lstStyle/>
        <a:p>
          <a:endParaRPr lang="it-IT"/>
        </a:p>
      </dgm:t>
    </dgm:pt>
    <dgm:pt modelId="{33666538-4078-4F26-812D-AFC7A93EC769}" type="pres">
      <dgm:prSet presAssocID="{5F8293D8-AC25-4A9A-96E1-B7986F608F20}" presName="connTx" presStyleLbl="parChTrans1D2" presStyleIdx="0" presStyleCnt="10"/>
      <dgm:spPr/>
      <dgm:t>
        <a:bodyPr/>
        <a:lstStyle/>
        <a:p>
          <a:endParaRPr lang="it-IT"/>
        </a:p>
      </dgm:t>
    </dgm:pt>
    <dgm:pt modelId="{FDF5F738-00A3-47CD-94FE-E77FB024DA1C}" type="pres">
      <dgm:prSet presAssocID="{4C02D512-F80E-4970-9247-329C1D00B690}" presName="node" presStyleLbl="node1" presStyleIdx="0" presStyleCnt="10" custScaleX="154789">
        <dgm:presLayoutVars>
          <dgm:bulletEnabled val="1"/>
        </dgm:presLayoutVars>
      </dgm:prSet>
      <dgm:spPr/>
      <dgm:t>
        <a:bodyPr/>
        <a:lstStyle/>
        <a:p>
          <a:endParaRPr lang="it-IT"/>
        </a:p>
      </dgm:t>
    </dgm:pt>
    <dgm:pt modelId="{56792CC0-962F-4A17-8263-D4EDC621C099}" type="pres">
      <dgm:prSet presAssocID="{2B8F84C6-9EDA-47B0-8189-772E658A7904}" presName="Name9" presStyleLbl="parChTrans1D2" presStyleIdx="1" presStyleCnt="10"/>
      <dgm:spPr/>
      <dgm:t>
        <a:bodyPr/>
        <a:lstStyle/>
        <a:p>
          <a:endParaRPr lang="it-IT"/>
        </a:p>
      </dgm:t>
    </dgm:pt>
    <dgm:pt modelId="{95C9FCB8-C77F-4572-95F6-020AAA0F09F5}" type="pres">
      <dgm:prSet presAssocID="{2B8F84C6-9EDA-47B0-8189-772E658A7904}" presName="connTx" presStyleLbl="parChTrans1D2" presStyleIdx="1" presStyleCnt="10"/>
      <dgm:spPr/>
      <dgm:t>
        <a:bodyPr/>
        <a:lstStyle/>
        <a:p>
          <a:endParaRPr lang="it-IT"/>
        </a:p>
      </dgm:t>
    </dgm:pt>
    <dgm:pt modelId="{FE768F1E-1FF2-416E-8ABA-39B50A3DF067}" type="pres">
      <dgm:prSet presAssocID="{F9CA4701-4BEE-4E58-A6A1-EC9A5A1A5D64}" presName="node" presStyleLbl="node1" presStyleIdx="1" presStyleCnt="10" custScaleX="154789" custRadScaleRad="116088" custRadScaleInc="33219">
        <dgm:presLayoutVars>
          <dgm:bulletEnabled val="1"/>
        </dgm:presLayoutVars>
      </dgm:prSet>
      <dgm:spPr/>
      <dgm:t>
        <a:bodyPr/>
        <a:lstStyle/>
        <a:p>
          <a:endParaRPr lang="it-IT"/>
        </a:p>
      </dgm:t>
    </dgm:pt>
    <dgm:pt modelId="{CAB919E5-C52F-433E-9A98-4769BDBB766A}" type="pres">
      <dgm:prSet presAssocID="{11B119C7-1AA6-41B2-B95D-DA87BB1AAFD5}" presName="Name9" presStyleLbl="parChTrans1D2" presStyleIdx="2" presStyleCnt="10"/>
      <dgm:spPr/>
      <dgm:t>
        <a:bodyPr/>
        <a:lstStyle/>
        <a:p>
          <a:endParaRPr lang="it-IT"/>
        </a:p>
      </dgm:t>
    </dgm:pt>
    <dgm:pt modelId="{41B3D1F0-C8B7-4998-9570-26B985153BEA}" type="pres">
      <dgm:prSet presAssocID="{11B119C7-1AA6-41B2-B95D-DA87BB1AAFD5}" presName="connTx" presStyleLbl="parChTrans1D2" presStyleIdx="2" presStyleCnt="10"/>
      <dgm:spPr/>
      <dgm:t>
        <a:bodyPr/>
        <a:lstStyle/>
        <a:p>
          <a:endParaRPr lang="it-IT"/>
        </a:p>
      </dgm:t>
    </dgm:pt>
    <dgm:pt modelId="{18389E36-0A93-488B-ADC1-E3EF575C793A}" type="pres">
      <dgm:prSet presAssocID="{64BC7AEA-EC3B-4D2C-846A-C17D2053C750}" presName="node" presStyleLbl="node1" presStyleIdx="2" presStyleCnt="10" custScaleX="154789" custRadScaleRad="121358">
        <dgm:presLayoutVars>
          <dgm:bulletEnabled val="1"/>
        </dgm:presLayoutVars>
      </dgm:prSet>
      <dgm:spPr/>
      <dgm:t>
        <a:bodyPr/>
        <a:lstStyle/>
        <a:p>
          <a:endParaRPr lang="it-IT"/>
        </a:p>
      </dgm:t>
    </dgm:pt>
    <dgm:pt modelId="{D69C9E29-68AA-4EC9-8B10-10EDEE4BF88B}" type="pres">
      <dgm:prSet presAssocID="{A940BE3E-606C-4DCF-A5B8-7732E4FE8EAB}" presName="Name9" presStyleLbl="parChTrans1D2" presStyleIdx="3" presStyleCnt="10"/>
      <dgm:spPr/>
      <dgm:t>
        <a:bodyPr/>
        <a:lstStyle/>
        <a:p>
          <a:endParaRPr lang="it-IT"/>
        </a:p>
      </dgm:t>
    </dgm:pt>
    <dgm:pt modelId="{9DFB8FFF-DB34-4EE6-8D65-E877B526111C}" type="pres">
      <dgm:prSet presAssocID="{A940BE3E-606C-4DCF-A5B8-7732E4FE8EAB}" presName="connTx" presStyleLbl="parChTrans1D2" presStyleIdx="3" presStyleCnt="10"/>
      <dgm:spPr/>
      <dgm:t>
        <a:bodyPr/>
        <a:lstStyle/>
        <a:p>
          <a:endParaRPr lang="it-IT"/>
        </a:p>
      </dgm:t>
    </dgm:pt>
    <dgm:pt modelId="{9461E114-6A51-468A-81D6-8FFA30A2D840}" type="pres">
      <dgm:prSet presAssocID="{83EF0261-5B35-403A-B667-50E7E0266B5B}" presName="node" presStyleLbl="node1" presStyleIdx="3" presStyleCnt="10" custScaleX="154789" custRadScaleRad="116088" custRadScaleInc="-33219">
        <dgm:presLayoutVars>
          <dgm:bulletEnabled val="1"/>
        </dgm:presLayoutVars>
      </dgm:prSet>
      <dgm:spPr/>
      <dgm:t>
        <a:bodyPr/>
        <a:lstStyle/>
        <a:p>
          <a:endParaRPr lang="it-IT"/>
        </a:p>
      </dgm:t>
    </dgm:pt>
    <dgm:pt modelId="{08C5AA0F-43A9-406E-B23E-3CAC1590B23C}" type="pres">
      <dgm:prSet presAssocID="{A1DB9309-541D-44FB-B7AB-A5A6F52C2714}" presName="Name9" presStyleLbl="parChTrans1D2" presStyleIdx="4" presStyleCnt="10"/>
      <dgm:spPr/>
      <dgm:t>
        <a:bodyPr/>
        <a:lstStyle/>
        <a:p>
          <a:endParaRPr lang="it-IT"/>
        </a:p>
      </dgm:t>
    </dgm:pt>
    <dgm:pt modelId="{E7CB9494-E971-4EA6-9627-98C3FD73DE28}" type="pres">
      <dgm:prSet presAssocID="{A1DB9309-541D-44FB-B7AB-A5A6F52C2714}" presName="connTx" presStyleLbl="parChTrans1D2" presStyleIdx="4" presStyleCnt="10"/>
      <dgm:spPr/>
      <dgm:t>
        <a:bodyPr/>
        <a:lstStyle/>
        <a:p>
          <a:endParaRPr lang="it-IT"/>
        </a:p>
      </dgm:t>
    </dgm:pt>
    <dgm:pt modelId="{C109CC0B-20EC-4983-BE63-894DF7ABF5D4}" type="pres">
      <dgm:prSet presAssocID="{7FF3C86A-E91A-4FA1-A258-DDC0E352C5E0}" presName="node" presStyleLbl="node1" presStyleIdx="4" presStyleCnt="10" custScaleX="154789">
        <dgm:presLayoutVars>
          <dgm:bulletEnabled val="1"/>
        </dgm:presLayoutVars>
      </dgm:prSet>
      <dgm:spPr/>
      <dgm:t>
        <a:bodyPr/>
        <a:lstStyle/>
        <a:p>
          <a:endParaRPr lang="it-IT"/>
        </a:p>
      </dgm:t>
    </dgm:pt>
    <dgm:pt modelId="{5F1A71D1-556B-4D72-A69B-8336AE1C11D5}" type="pres">
      <dgm:prSet presAssocID="{6B3AAED0-E83E-40CB-9DFA-78DFEC60B6DE}" presName="Name9" presStyleLbl="parChTrans1D2" presStyleIdx="5" presStyleCnt="10"/>
      <dgm:spPr/>
      <dgm:t>
        <a:bodyPr/>
        <a:lstStyle/>
        <a:p>
          <a:endParaRPr lang="it-IT"/>
        </a:p>
      </dgm:t>
    </dgm:pt>
    <dgm:pt modelId="{623CC7A4-D243-4D0D-93D1-0980B7B91BB8}" type="pres">
      <dgm:prSet presAssocID="{6B3AAED0-E83E-40CB-9DFA-78DFEC60B6DE}" presName="connTx" presStyleLbl="parChTrans1D2" presStyleIdx="5" presStyleCnt="10"/>
      <dgm:spPr/>
      <dgm:t>
        <a:bodyPr/>
        <a:lstStyle/>
        <a:p>
          <a:endParaRPr lang="it-IT"/>
        </a:p>
      </dgm:t>
    </dgm:pt>
    <dgm:pt modelId="{F492C962-C0D4-4EC7-901E-8B5C935B6B91}" type="pres">
      <dgm:prSet presAssocID="{BD82147A-153F-4F92-92E2-6F64077A4848}" presName="node" presStyleLbl="node1" presStyleIdx="5" presStyleCnt="10" custScaleX="155656" custRadScaleRad="107171" custRadScaleInc="43696">
        <dgm:presLayoutVars>
          <dgm:bulletEnabled val="1"/>
        </dgm:presLayoutVars>
      </dgm:prSet>
      <dgm:spPr/>
      <dgm:t>
        <a:bodyPr/>
        <a:lstStyle/>
        <a:p>
          <a:endParaRPr lang="it-IT"/>
        </a:p>
      </dgm:t>
    </dgm:pt>
    <dgm:pt modelId="{E465A564-3EA6-43D2-89B1-AD48F308B9E8}" type="pres">
      <dgm:prSet presAssocID="{A25F1E9F-8199-4760-9EA9-6BE7CD13FE5A}" presName="Name9" presStyleLbl="parChTrans1D2" presStyleIdx="6" presStyleCnt="10"/>
      <dgm:spPr/>
      <dgm:t>
        <a:bodyPr/>
        <a:lstStyle/>
        <a:p>
          <a:endParaRPr lang="it-IT"/>
        </a:p>
      </dgm:t>
    </dgm:pt>
    <dgm:pt modelId="{4B01F5A5-89D7-4720-9B09-E2C769E7ECD8}" type="pres">
      <dgm:prSet presAssocID="{A25F1E9F-8199-4760-9EA9-6BE7CD13FE5A}" presName="connTx" presStyleLbl="parChTrans1D2" presStyleIdx="6" presStyleCnt="10"/>
      <dgm:spPr/>
      <dgm:t>
        <a:bodyPr/>
        <a:lstStyle/>
        <a:p>
          <a:endParaRPr lang="it-IT"/>
        </a:p>
      </dgm:t>
    </dgm:pt>
    <dgm:pt modelId="{61FBCB35-A792-4CC8-A967-36393E820C88}" type="pres">
      <dgm:prSet presAssocID="{4FBB27DC-3020-45CA-8007-450CFCD1A702}" presName="node" presStyleLbl="node1" presStyleIdx="6" presStyleCnt="10" custScaleX="154789" custRadScaleRad="121707" custRadScaleInc="85409">
        <dgm:presLayoutVars>
          <dgm:bulletEnabled val="1"/>
        </dgm:presLayoutVars>
      </dgm:prSet>
      <dgm:spPr/>
      <dgm:t>
        <a:bodyPr/>
        <a:lstStyle/>
        <a:p>
          <a:endParaRPr lang="it-IT"/>
        </a:p>
      </dgm:t>
    </dgm:pt>
    <dgm:pt modelId="{763360D7-F0DD-47D5-B3B6-BCBCFF62D32D}" type="pres">
      <dgm:prSet presAssocID="{3D1BA66A-F366-4584-9DE3-0212C6952E5D}" presName="Name9" presStyleLbl="parChTrans1D2" presStyleIdx="7" presStyleCnt="10"/>
      <dgm:spPr/>
      <dgm:t>
        <a:bodyPr/>
        <a:lstStyle/>
        <a:p>
          <a:endParaRPr lang="it-IT"/>
        </a:p>
      </dgm:t>
    </dgm:pt>
    <dgm:pt modelId="{813BD60A-1AFD-4117-8E67-3CCF2E45AE79}" type="pres">
      <dgm:prSet presAssocID="{3D1BA66A-F366-4584-9DE3-0212C6952E5D}" presName="connTx" presStyleLbl="parChTrans1D2" presStyleIdx="7" presStyleCnt="10"/>
      <dgm:spPr/>
      <dgm:t>
        <a:bodyPr/>
        <a:lstStyle/>
        <a:p>
          <a:endParaRPr lang="it-IT"/>
        </a:p>
      </dgm:t>
    </dgm:pt>
    <dgm:pt modelId="{AC7760ED-D6DB-4B36-9F7F-79ACE1DEC2A8}" type="pres">
      <dgm:prSet presAssocID="{3EFCFBB4-A488-4FBD-80E0-A22BFCC9EE65}" presName="node" presStyleLbl="node1" presStyleIdx="7" presStyleCnt="10" custScaleX="165181" custRadScaleRad="106285" custRadScaleInc="37192">
        <dgm:presLayoutVars>
          <dgm:bulletEnabled val="1"/>
        </dgm:presLayoutVars>
      </dgm:prSet>
      <dgm:spPr/>
      <dgm:t>
        <a:bodyPr/>
        <a:lstStyle/>
        <a:p>
          <a:endParaRPr lang="it-IT"/>
        </a:p>
      </dgm:t>
    </dgm:pt>
    <dgm:pt modelId="{6E831EBE-6B8D-4D73-988E-0334888680CE}" type="pres">
      <dgm:prSet presAssocID="{4CC44F7C-82AF-4369-B3EA-90774266AF5F}" presName="Name9" presStyleLbl="parChTrans1D2" presStyleIdx="8" presStyleCnt="10"/>
      <dgm:spPr/>
      <dgm:t>
        <a:bodyPr/>
        <a:lstStyle/>
        <a:p>
          <a:endParaRPr lang="it-IT"/>
        </a:p>
      </dgm:t>
    </dgm:pt>
    <dgm:pt modelId="{8E560BAE-5328-4D31-B3B1-9A9C1656D6D7}" type="pres">
      <dgm:prSet presAssocID="{4CC44F7C-82AF-4369-B3EA-90774266AF5F}" presName="connTx" presStyleLbl="parChTrans1D2" presStyleIdx="8" presStyleCnt="10"/>
      <dgm:spPr/>
      <dgm:t>
        <a:bodyPr/>
        <a:lstStyle/>
        <a:p>
          <a:endParaRPr lang="it-IT"/>
        </a:p>
      </dgm:t>
    </dgm:pt>
    <dgm:pt modelId="{0BDA9097-B582-4DEA-89D8-A8E646F45091}" type="pres">
      <dgm:prSet presAssocID="{91A17527-E8A6-4D74-8BB6-1F575B499C39}" presName="node" presStyleLbl="node1" presStyleIdx="8" presStyleCnt="10" custScaleX="154789" custRadScaleRad="121359">
        <dgm:presLayoutVars>
          <dgm:bulletEnabled val="1"/>
        </dgm:presLayoutVars>
      </dgm:prSet>
      <dgm:spPr/>
      <dgm:t>
        <a:bodyPr/>
        <a:lstStyle/>
        <a:p>
          <a:endParaRPr lang="it-IT"/>
        </a:p>
      </dgm:t>
    </dgm:pt>
    <dgm:pt modelId="{0A105FF9-1B37-402F-A976-804F8A7D1E1B}" type="pres">
      <dgm:prSet presAssocID="{42AF9679-0997-4A33-929C-5E023FF0F4A2}" presName="Name9" presStyleLbl="parChTrans1D2" presStyleIdx="9" presStyleCnt="10"/>
      <dgm:spPr/>
      <dgm:t>
        <a:bodyPr/>
        <a:lstStyle/>
        <a:p>
          <a:endParaRPr lang="it-IT"/>
        </a:p>
      </dgm:t>
    </dgm:pt>
    <dgm:pt modelId="{6EB4B6D4-7E70-4AC5-A150-6A9CA3887EA7}" type="pres">
      <dgm:prSet presAssocID="{42AF9679-0997-4A33-929C-5E023FF0F4A2}" presName="connTx" presStyleLbl="parChTrans1D2" presStyleIdx="9" presStyleCnt="10"/>
      <dgm:spPr/>
      <dgm:t>
        <a:bodyPr/>
        <a:lstStyle/>
        <a:p>
          <a:endParaRPr lang="it-IT"/>
        </a:p>
      </dgm:t>
    </dgm:pt>
    <dgm:pt modelId="{ACC04809-5768-47EF-9575-103A47062927}" type="pres">
      <dgm:prSet presAssocID="{BCD39480-AA98-4963-8667-12751DCF4BB7}" presName="node" presStyleLbl="node1" presStyleIdx="9" presStyleCnt="10" custScaleX="154789" custRadScaleRad="116089" custRadScaleInc="-33224">
        <dgm:presLayoutVars>
          <dgm:bulletEnabled val="1"/>
        </dgm:presLayoutVars>
      </dgm:prSet>
      <dgm:spPr/>
      <dgm:t>
        <a:bodyPr/>
        <a:lstStyle/>
        <a:p>
          <a:endParaRPr lang="it-IT"/>
        </a:p>
      </dgm:t>
    </dgm:pt>
  </dgm:ptLst>
  <dgm:cxnLst>
    <dgm:cxn modelId="{013A9921-BE4B-4EFB-BDB4-FDD85C960DCB}" srcId="{F024F7D6-F87A-44DA-9132-84B832A87383}" destId="{3EFCFBB4-A488-4FBD-80E0-A22BFCC9EE65}" srcOrd="7" destOrd="0" parTransId="{3D1BA66A-F366-4584-9DE3-0212C6952E5D}" sibTransId="{41712006-846A-42C6-85F0-87976CD49F19}"/>
    <dgm:cxn modelId="{D7AB2C10-6F6E-419B-ACDB-7A0D3140AF49}" srcId="{F024F7D6-F87A-44DA-9132-84B832A87383}" destId="{4C02D512-F80E-4970-9247-329C1D00B690}" srcOrd="0" destOrd="0" parTransId="{5F8293D8-AC25-4A9A-96E1-B7986F608F20}" sibTransId="{3832358B-6C1D-45C8-A708-9739D88CD947}"/>
    <dgm:cxn modelId="{0EE9520A-AFA8-4F45-8DC7-9C5167432AC5}" type="presOf" srcId="{A25F1E9F-8199-4760-9EA9-6BE7CD13FE5A}" destId="{E465A564-3EA6-43D2-89B1-AD48F308B9E8}" srcOrd="0" destOrd="0" presId="urn:microsoft.com/office/officeart/2005/8/layout/radial1"/>
    <dgm:cxn modelId="{DB3AE590-017C-42AC-99C2-65E51887F26C}" type="presOf" srcId="{11B119C7-1AA6-41B2-B95D-DA87BB1AAFD5}" destId="{41B3D1F0-C8B7-4998-9570-26B985153BEA}" srcOrd="1" destOrd="0" presId="urn:microsoft.com/office/officeart/2005/8/layout/radial1"/>
    <dgm:cxn modelId="{C7581F8F-C522-422D-AEA8-7791EE0042C0}" type="presOf" srcId="{3EFCFBB4-A488-4FBD-80E0-A22BFCC9EE65}" destId="{AC7760ED-D6DB-4B36-9F7F-79ACE1DEC2A8}" srcOrd="0" destOrd="0" presId="urn:microsoft.com/office/officeart/2005/8/layout/radial1"/>
    <dgm:cxn modelId="{DFEA0C25-EA6F-4CD2-ACEA-E797FADC0A9A}" type="presOf" srcId="{4CC44F7C-82AF-4369-B3EA-90774266AF5F}" destId="{8E560BAE-5328-4D31-B3B1-9A9C1656D6D7}" srcOrd="1" destOrd="0" presId="urn:microsoft.com/office/officeart/2005/8/layout/radial1"/>
    <dgm:cxn modelId="{D32515C1-1118-4D8B-935D-728E9CF673E7}" srcId="{F024F7D6-F87A-44DA-9132-84B832A87383}" destId="{BD82147A-153F-4F92-92E2-6F64077A4848}" srcOrd="5" destOrd="0" parTransId="{6B3AAED0-E83E-40CB-9DFA-78DFEC60B6DE}" sibTransId="{BC66561D-10F2-45D6-8FA2-2099177F6958}"/>
    <dgm:cxn modelId="{ADEE0418-AFC9-45F5-A243-AC4A8F4195C5}" type="presOf" srcId="{11B119C7-1AA6-41B2-B95D-DA87BB1AAFD5}" destId="{CAB919E5-C52F-433E-9A98-4769BDBB766A}" srcOrd="0" destOrd="0" presId="urn:microsoft.com/office/officeart/2005/8/layout/radial1"/>
    <dgm:cxn modelId="{A77F9CE6-2264-4335-95F6-6FBB6C437D5A}" type="presOf" srcId="{BCD39480-AA98-4963-8667-12751DCF4BB7}" destId="{ACC04809-5768-47EF-9575-103A47062927}" srcOrd="0" destOrd="0" presId="urn:microsoft.com/office/officeart/2005/8/layout/radial1"/>
    <dgm:cxn modelId="{C6A6B10E-D61B-4649-9B9A-F9D722431508}" type="presOf" srcId="{BD82147A-153F-4F92-92E2-6F64077A4848}" destId="{F492C962-C0D4-4EC7-901E-8B5C935B6B91}" srcOrd="0" destOrd="0" presId="urn:microsoft.com/office/officeart/2005/8/layout/radial1"/>
    <dgm:cxn modelId="{A954B76A-22F2-47E4-AA76-BC57B217E455}" type="presOf" srcId="{2B8F84C6-9EDA-47B0-8189-772E658A7904}" destId="{56792CC0-962F-4A17-8263-D4EDC621C099}" srcOrd="0" destOrd="0" presId="urn:microsoft.com/office/officeart/2005/8/layout/radial1"/>
    <dgm:cxn modelId="{DB76DA23-6AD6-443D-BB9C-4ED238DC3AF1}" srcId="{F024F7D6-F87A-44DA-9132-84B832A87383}" destId="{91A17527-E8A6-4D74-8BB6-1F575B499C39}" srcOrd="8" destOrd="0" parTransId="{4CC44F7C-82AF-4369-B3EA-90774266AF5F}" sibTransId="{9BED2CCC-FB2F-48EA-B670-D2E0AC810526}"/>
    <dgm:cxn modelId="{207EFFE1-C2AE-4C92-87B5-7367A70391E2}" type="presOf" srcId="{64BC7AEA-EC3B-4D2C-846A-C17D2053C750}" destId="{18389E36-0A93-488B-ADC1-E3EF575C793A}" srcOrd="0" destOrd="0" presId="urn:microsoft.com/office/officeart/2005/8/layout/radial1"/>
    <dgm:cxn modelId="{C8E98329-CE3A-4637-8877-05AA9EDCCBED}" srcId="{F024F7D6-F87A-44DA-9132-84B832A87383}" destId="{BCD39480-AA98-4963-8667-12751DCF4BB7}" srcOrd="9" destOrd="0" parTransId="{42AF9679-0997-4A33-929C-5E023FF0F4A2}" sibTransId="{C50A7279-04D1-4DD1-90A1-6AC284079B65}"/>
    <dgm:cxn modelId="{65F738A2-0DED-47B9-ADB0-2388CECE603F}" type="presOf" srcId="{6B3AAED0-E83E-40CB-9DFA-78DFEC60B6DE}" destId="{5F1A71D1-556B-4D72-A69B-8336AE1C11D5}" srcOrd="0" destOrd="0" presId="urn:microsoft.com/office/officeart/2005/8/layout/radial1"/>
    <dgm:cxn modelId="{3199D84A-035A-48B5-8616-2E5D07BE1A43}" type="presOf" srcId="{4FBB27DC-3020-45CA-8007-450CFCD1A702}" destId="{61FBCB35-A792-4CC8-A967-36393E820C88}" srcOrd="0" destOrd="0" presId="urn:microsoft.com/office/officeart/2005/8/layout/radial1"/>
    <dgm:cxn modelId="{5985B005-5943-4D92-BB22-0B258B065CAF}" type="presOf" srcId="{A1DB9309-541D-44FB-B7AB-A5A6F52C2714}" destId="{08C5AA0F-43A9-406E-B23E-3CAC1590B23C}" srcOrd="0" destOrd="0" presId="urn:microsoft.com/office/officeart/2005/8/layout/radial1"/>
    <dgm:cxn modelId="{F32115CE-B666-41DB-9C46-CF27D137F51B}" type="presOf" srcId="{F024F7D6-F87A-44DA-9132-84B832A87383}" destId="{0CCF4DCA-F012-4F35-B698-7231D8470027}" srcOrd="0" destOrd="0" presId="urn:microsoft.com/office/officeart/2005/8/layout/radial1"/>
    <dgm:cxn modelId="{9BDBB894-B27B-42DE-896C-82FCFDEF6742}" srcId="{F024F7D6-F87A-44DA-9132-84B832A87383}" destId="{F9CA4701-4BEE-4E58-A6A1-EC9A5A1A5D64}" srcOrd="1" destOrd="0" parTransId="{2B8F84C6-9EDA-47B0-8189-772E658A7904}" sibTransId="{64B0AB2F-4997-4FA5-92A8-AA4B07B817BE}"/>
    <dgm:cxn modelId="{41362A06-04EF-4E41-8608-99D72DB29333}" type="presOf" srcId="{7FF3C86A-E91A-4FA1-A258-DDC0E352C5E0}" destId="{C109CC0B-20EC-4983-BE63-894DF7ABF5D4}" srcOrd="0" destOrd="0" presId="urn:microsoft.com/office/officeart/2005/8/layout/radial1"/>
    <dgm:cxn modelId="{3F7205C2-F653-4C86-8FBD-E6FC718311E9}" type="presOf" srcId="{91A17527-E8A6-4D74-8BB6-1F575B499C39}" destId="{0BDA9097-B582-4DEA-89D8-A8E646F45091}" srcOrd="0" destOrd="0" presId="urn:microsoft.com/office/officeart/2005/8/layout/radial1"/>
    <dgm:cxn modelId="{BA294928-D383-4992-96BA-9C88A86A317A}" type="presOf" srcId="{A1DB9309-541D-44FB-B7AB-A5A6F52C2714}" destId="{E7CB9494-E971-4EA6-9627-98C3FD73DE28}" srcOrd="1" destOrd="0" presId="urn:microsoft.com/office/officeart/2005/8/layout/radial1"/>
    <dgm:cxn modelId="{91EFC7AB-0EC9-4697-AE02-85DAA6A8BCF4}" type="presOf" srcId="{A940BE3E-606C-4DCF-A5B8-7732E4FE8EAB}" destId="{9DFB8FFF-DB34-4EE6-8D65-E877B526111C}" srcOrd="1" destOrd="0" presId="urn:microsoft.com/office/officeart/2005/8/layout/radial1"/>
    <dgm:cxn modelId="{96EC2DDE-6035-4137-A16F-B10E0C09B74C}" srcId="{F024F7D6-F87A-44DA-9132-84B832A87383}" destId="{83EF0261-5B35-403A-B667-50E7E0266B5B}" srcOrd="3" destOrd="0" parTransId="{A940BE3E-606C-4DCF-A5B8-7732E4FE8EAB}" sibTransId="{2B9F2951-F111-4620-9F20-08152069EF42}"/>
    <dgm:cxn modelId="{FD4098B7-1B18-4F62-9DEA-F80BE39707A1}" type="presOf" srcId="{42AF9679-0997-4A33-929C-5E023FF0F4A2}" destId="{0A105FF9-1B37-402F-A976-804F8A7D1E1B}" srcOrd="0" destOrd="0" presId="urn:microsoft.com/office/officeart/2005/8/layout/radial1"/>
    <dgm:cxn modelId="{DD6469C5-891A-4313-92D9-2EEDABD71B03}" type="presOf" srcId="{2B8F84C6-9EDA-47B0-8189-772E658A7904}" destId="{95C9FCB8-C77F-4572-95F6-020AAA0F09F5}" srcOrd="1" destOrd="0" presId="urn:microsoft.com/office/officeart/2005/8/layout/radial1"/>
    <dgm:cxn modelId="{48E3E1E4-E49B-4931-9B2B-89206F855011}" type="presOf" srcId="{83EF0261-5B35-403A-B667-50E7E0266B5B}" destId="{9461E114-6A51-468A-81D6-8FFA30A2D840}" srcOrd="0" destOrd="0" presId="urn:microsoft.com/office/officeart/2005/8/layout/radial1"/>
    <dgm:cxn modelId="{C675C269-DE7F-4D09-AFDB-B081BF704FE3}" type="presOf" srcId="{4C02D512-F80E-4970-9247-329C1D00B690}" destId="{FDF5F738-00A3-47CD-94FE-E77FB024DA1C}" srcOrd="0" destOrd="0" presId="urn:microsoft.com/office/officeart/2005/8/layout/radial1"/>
    <dgm:cxn modelId="{2654D604-4E0D-4B0D-AFED-9FD34A4A4A05}" srcId="{F024F7D6-F87A-44DA-9132-84B832A87383}" destId="{7FF3C86A-E91A-4FA1-A258-DDC0E352C5E0}" srcOrd="4" destOrd="0" parTransId="{A1DB9309-541D-44FB-B7AB-A5A6F52C2714}" sibTransId="{C92CBAA6-CD9C-4419-803F-B99051D157AE}"/>
    <dgm:cxn modelId="{964EE4A1-1752-4BE3-91FF-434E2B8F4D61}" type="presOf" srcId="{F9CA4701-4BEE-4E58-A6A1-EC9A5A1A5D64}" destId="{FE768F1E-1FF2-416E-8ABA-39B50A3DF067}" srcOrd="0" destOrd="0" presId="urn:microsoft.com/office/officeart/2005/8/layout/radial1"/>
    <dgm:cxn modelId="{7C8FF5B8-2B87-4F24-BB78-FFD46A97E325}" type="presOf" srcId="{5F8293D8-AC25-4A9A-96E1-B7986F608F20}" destId="{79C85C15-D91C-44F0-BAEB-0C28F234AA35}" srcOrd="0" destOrd="0" presId="urn:microsoft.com/office/officeart/2005/8/layout/radial1"/>
    <dgm:cxn modelId="{8F30C51C-C206-42A9-AC91-11DBDA8E1A44}" type="presOf" srcId="{5F8293D8-AC25-4A9A-96E1-B7986F608F20}" destId="{33666538-4078-4F26-812D-AFC7A93EC769}" srcOrd="1" destOrd="0" presId="urn:microsoft.com/office/officeart/2005/8/layout/radial1"/>
    <dgm:cxn modelId="{8F1EB5C5-3D71-41D1-9C83-089006E40978}" srcId="{F024F7D6-F87A-44DA-9132-84B832A87383}" destId="{64BC7AEA-EC3B-4D2C-846A-C17D2053C750}" srcOrd="2" destOrd="0" parTransId="{11B119C7-1AA6-41B2-B95D-DA87BB1AAFD5}" sibTransId="{B8A129FD-FF6B-46B7-9ED1-C5369625F3D2}"/>
    <dgm:cxn modelId="{3F616A11-A431-4A13-AFEC-1576F1468108}" type="presOf" srcId="{A25F1E9F-8199-4760-9EA9-6BE7CD13FE5A}" destId="{4B01F5A5-89D7-4720-9B09-E2C769E7ECD8}" srcOrd="1" destOrd="0" presId="urn:microsoft.com/office/officeart/2005/8/layout/radial1"/>
    <dgm:cxn modelId="{E9259336-284E-44DA-9153-471EDC5FAC36}" type="presOf" srcId="{6B3AAED0-E83E-40CB-9DFA-78DFEC60B6DE}" destId="{623CC7A4-D243-4D0D-93D1-0980B7B91BB8}" srcOrd="1" destOrd="0" presId="urn:microsoft.com/office/officeart/2005/8/layout/radial1"/>
    <dgm:cxn modelId="{F5FA7136-6AF3-4AF5-9646-883EFDDD8638}" srcId="{F024F7D6-F87A-44DA-9132-84B832A87383}" destId="{4FBB27DC-3020-45CA-8007-450CFCD1A702}" srcOrd="6" destOrd="0" parTransId="{A25F1E9F-8199-4760-9EA9-6BE7CD13FE5A}" sibTransId="{68EBFBA5-51C0-4287-BB82-501F8D720BE8}"/>
    <dgm:cxn modelId="{D898EAB4-D0B7-43AB-A5D0-DC70209AA9F6}" type="presOf" srcId="{4CC44F7C-82AF-4369-B3EA-90774266AF5F}" destId="{6E831EBE-6B8D-4D73-988E-0334888680CE}" srcOrd="0" destOrd="0" presId="urn:microsoft.com/office/officeart/2005/8/layout/radial1"/>
    <dgm:cxn modelId="{D850F30B-7632-4DB7-BAA9-55A6586B39E4}" srcId="{5432A761-8714-4664-AE04-39CC83ED74EF}" destId="{F024F7D6-F87A-44DA-9132-84B832A87383}" srcOrd="0" destOrd="0" parTransId="{E51D05AE-7903-432D-8169-B666E76B4A03}" sibTransId="{39A14A4A-A5D6-4B7C-9A68-8A461440AD51}"/>
    <dgm:cxn modelId="{A9C00E57-8590-4C88-806D-BD3B24AD78D9}" type="presOf" srcId="{5432A761-8714-4664-AE04-39CC83ED74EF}" destId="{19942B7D-0FAE-42EC-A59F-3938D8383047}" srcOrd="0" destOrd="0" presId="urn:microsoft.com/office/officeart/2005/8/layout/radial1"/>
    <dgm:cxn modelId="{FF4923F6-D441-44A3-B0D0-51BB3C0CFE71}" type="presOf" srcId="{A940BE3E-606C-4DCF-A5B8-7732E4FE8EAB}" destId="{D69C9E29-68AA-4EC9-8B10-10EDEE4BF88B}" srcOrd="0" destOrd="0" presId="urn:microsoft.com/office/officeart/2005/8/layout/radial1"/>
    <dgm:cxn modelId="{E7EEEEA3-AA8B-4E35-90BF-67B7FD043A3F}" type="presOf" srcId="{42AF9679-0997-4A33-929C-5E023FF0F4A2}" destId="{6EB4B6D4-7E70-4AC5-A150-6A9CA3887EA7}" srcOrd="1" destOrd="0" presId="urn:microsoft.com/office/officeart/2005/8/layout/radial1"/>
    <dgm:cxn modelId="{C58C45C9-EF9A-4EC0-B9BA-8B1CD974D48D}" type="presOf" srcId="{3D1BA66A-F366-4584-9DE3-0212C6952E5D}" destId="{813BD60A-1AFD-4117-8E67-3CCF2E45AE79}" srcOrd="1" destOrd="0" presId="urn:microsoft.com/office/officeart/2005/8/layout/radial1"/>
    <dgm:cxn modelId="{8AC36E48-9C74-40C3-BFFF-F62621C9BDB4}" type="presOf" srcId="{3D1BA66A-F366-4584-9DE3-0212C6952E5D}" destId="{763360D7-F0DD-47D5-B3B6-BCBCFF62D32D}" srcOrd="0" destOrd="0" presId="urn:microsoft.com/office/officeart/2005/8/layout/radial1"/>
    <dgm:cxn modelId="{9AD98CCB-63E7-42AF-8F99-D0DB876556B3}" type="presParOf" srcId="{19942B7D-0FAE-42EC-A59F-3938D8383047}" destId="{0CCF4DCA-F012-4F35-B698-7231D8470027}" srcOrd="0" destOrd="0" presId="urn:microsoft.com/office/officeart/2005/8/layout/radial1"/>
    <dgm:cxn modelId="{4CA2A4E2-0E0B-4438-8C28-7889A06F1A48}" type="presParOf" srcId="{19942B7D-0FAE-42EC-A59F-3938D8383047}" destId="{79C85C15-D91C-44F0-BAEB-0C28F234AA35}" srcOrd="1" destOrd="0" presId="urn:microsoft.com/office/officeart/2005/8/layout/radial1"/>
    <dgm:cxn modelId="{D74AFAF9-21A3-4BAA-8DF0-16E3818E7511}" type="presParOf" srcId="{79C85C15-D91C-44F0-BAEB-0C28F234AA35}" destId="{33666538-4078-4F26-812D-AFC7A93EC769}" srcOrd="0" destOrd="0" presId="urn:microsoft.com/office/officeart/2005/8/layout/radial1"/>
    <dgm:cxn modelId="{9BCDC006-8B7C-43AB-A7D2-B78A41D101A3}" type="presParOf" srcId="{19942B7D-0FAE-42EC-A59F-3938D8383047}" destId="{FDF5F738-00A3-47CD-94FE-E77FB024DA1C}" srcOrd="2" destOrd="0" presId="urn:microsoft.com/office/officeart/2005/8/layout/radial1"/>
    <dgm:cxn modelId="{75643778-F58B-4037-AE64-E5A809969A84}" type="presParOf" srcId="{19942B7D-0FAE-42EC-A59F-3938D8383047}" destId="{56792CC0-962F-4A17-8263-D4EDC621C099}" srcOrd="3" destOrd="0" presId="urn:microsoft.com/office/officeart/2005/8/layout/radial1"/>
    <dgm:cxn modelId="{A976B662-1B6C-4A2F-B920-A86B23490B67}" type="presParOf" srcId="{56792CC0-962F-4A17-8263-D4EDC621C099}" destId="{95C9FCB8-C77F-4572-95F6-020AAA0F09F5}" srcOrd="0" destOrd="0" presId="urn:microsoft.com/office/officeart/2005/8/layout/radial1"/>
    <dgm:cxn modelId="{EFC1E0E1-38AC-4A51-9140-7E02DDB43F1C}" type="presParOf" srcId="{19942B7D-0FAE-42EC-A59F-3938D8383047}" destId="{FE768F1E-1FF2-416E-8ABA-39B50A3DF067}" srcOrd="4" destOrd="0" presId="urn:microsoft.com/office/officeart/2005/8/layout/radial1"/>
    <dgm:cxn modelId="{ED7395A4-0AB6-44F1-B942-702BF2880E6A}" type="presParOf" srcId="{19942B7D-0FAE-42EC-A59F-3938D8383047}" destId="{CAB919E5-C52F-433E-9A98-4769BDBB766A}" srcOrd="5" destOrd="0" presId="urn:microsoft.com/office/officeart/2005/8/layout/radial1"/>
    <dgm:cxn modelId="{6CC7270D-2667-4249-A701-B5703E8AE4CB}" type="presParOf" srcId="{CAB919E5-C52F-433E-9A98-4769BDBB766A}" destId="{41B3D1F0-C8B7-4998-9570-26B985153BEA}" srcOrd="0" destOrd="0" presId="urn:microsoft.com/office/officeart/2005/8/layout/radial1"/>
    <dgm:cxn modelId="{6521D269-EDF5-4147-AE8C-65536AFB3050}" type="presParOf" srcId="{19942B7D-0FAE-42EC-A59F-3938D8383047}" destId="{18389E36-0A93-488B-ADC1-E3EF575C793A}" srcOrd="6" destOrd="0" presId="urn:microsoft.com/office/officeart/2005/8/layout/radial1"/>
    <dgm:cxn modelId="{EEEFE9C7-B3C8-4B72-AB68-241B0F2C0810}" type="presParOf" srcId="{19942B7D-0FAE-42EC-A59F-3938D8383047}" destId="{D69C9E29-68AA-4EC9-8B10-10EDEE4BF88B}" srcOrd="7" destOrd="0" presId="urn:microsoft.com/office/officeart/2005/8/layout/radial1"/>
    <dgm:cxn modelId="{9AF07D17-C8C4-44A5-864C-49A132394CAA}" type="presParOf" srcId="{D69C9E29-68AA-4EC9-8B10-10EDEE4BF88B}" destId="{9DFB8FFF-DB34-4EE6-8D65-E877B526111C}" srcOrd="0" destOrd="0" presId="urn:microsoft.com/office/officeart/2005/8/layout/radial1"/>
    <dgm:cxn modelId="{37573338-8486-4370-A2E0-1B93FDF29EFA}" type="presParOf" srcId="{19942B7D-0FAE-42EC-A59F-3938D8383047}" destId="{9461E114-6A51-468A-81D6-8FFA30A2D840}" srcOrd="8" destOrd="0" presId="urn:microsoft.com/office/officeart/2005/8/layout/radial1"/>
    <dgm:cxn modelId="{A9149EBC-9ECB-429D-990E-38251E590FEF}" type="presParOf" srcId="{19942B7D-0FAE-42EC-A59F-3938D8383047}" destId="{08C5AA0F-43A9-406E-B23E-3CAC1590B23C}" srcOrd="9" destOrd="0" presId="urn:microsoft.com/office/officeart/2005/8/layout/radial1"/>
    <dgm:cxn modelId="{F765208A-A53A-42A4-ABBC-E17A3B4FCCA0}" type="presParOf" srcId="{08C5AA0F-43A9-406E-B23E-3CAC1590B23C}" destId="{E7CB9494-E971-4EA6-9627-98C3FD73DE28}" srcOrd="0" destOrd="0" presId="urn:microsoft.com/office/officeart/2005/8/layout/radial1"/>
    <dgm:cxn modelId="{5FDCD602-5A9A-4E3C-AFA6-5CC4A6A9714A}" type="presParOf" srcId="{19942B7D-0FAE-42EC-A59F-3938D8383047}" destId="{C109CC0B-20EC-4983-BE63-894DF7ABF5D4}" srcOrd="10" destOrd="0" presId="urn:microsoft.com/office/officeart/2005/8/layout/radial1"/>
    <dgm:cxn modelId="{F0977EA3-674B-4671-B546-642084A2EED1}" type="presParOf" srcId="{19942B7D-0FAE-42EC-A59F-3938D8383047}" destId="{5F1A71D1-556B-4D72-A69B-8336AE1C11D5}" srcOrd="11" destOrd="0" presId="urn:microsoft.com/office/officeart/2005/8/layout/radial1"/>
    <dgm:cxn modelId="{35C62637-EEEB-44C4-9C76-3BEA37ADE92C}" type="presParOf" srcId="{5F1A71D1-556B-4D72-A69B-8336AE1C11D5}" destId="{623CC7A4-D243-4D0D-93D1-0980B7B91BB8}" srcOrd="0" destOrd="0" presId="urn:microsoft.com/office/officeart/2005/8/layout/radial1"/>
    <dgm:cxn modelId="{D11D8297-66D3-42A1-9816-1E1B54754244}" type="presParOf" srcId="{19942B7D-0FAE-42EC-A59F-3938D8383047}" destId="{F492C962-C0D4-4EC7-901E-8B5C935B6B91}" srcOrd="12" destOrd="0" presId="urn:microsoft.com/office/officeart/2005/8/layout/radial1"/>
    <dgm:cxn modelId="{54DCC2ED-F019-463D-AE6A-A9BA7E27FE3A}" type="presParOf" srcId="{19942B7D-0FAE-42EC-A59F-3938D8383047}" destId="{E465A564-3EA6-43D2-89B1-AD48F308B9E8}" srcOrd="13" destOrd="0" presId="urn:microsoft.com/office/officeart/2005/8/layout/radial1"/>
    <dgm:cxn modelId="{19BAFDBC-9DF9-40B1-A421-17295464E078}" type="presParOf" srcId="{E465A564-3EA6-43D2-89B1-AD48F308B9E8}" destId="{4B01F5A5-89D7-4720-9B09-E2C769E7ECD8}" srcOrd="0" destOrd="0" presId="urn:microsoft.com/office/officeart/2005/8/layout/radial1"/>
    <dgm:cxn modelId="{61BA5A49-A028-4F3A-9FA5-7A949CD83E9F}" type="presParOf" srcId="{19942B7D-0FAE-42EC-A59F-3938D8383047}" destId="{61FBCB35-A792-4CC8-A967-36393E820C88}" srcOrd="14" destOrd="0" presId="urn:microsoft.com/office/officeart/2005/8/layout/radial1"/>
    <dgm:cxn modelId="{23B48639-2F7C-41EB-A39D-EDA185B54AAB}" type="presParOf" srcId="{19942B7D-0FAE-42EC-A59F-3938D8383047}" destId="{763360D7-F0DD-47D5-B3B6-BCBCFF62D32D}" srcOrd="15" destOrd="0" presId="urn:microsoft.com/office/officeart/2005/8/layout/radial1"/>
    <dgm:cxn modelId="{2D4502D0-AF22-44C7-B2D7-FD163421C458}" type="presParOf" srcId="{763360D7-F0DD-47D5-B3B6-BCBCFF62D32D}" destId="{813BD60A-1AFD-4117-8E67-3CCF2E45AE79}" srcOrd="0" destOrd="0" presId="urn:microsoft.com/office/officeart/2005/8/layout/radial1"/>
    <dgm:cxn modelId="{49CFA202-489F-45A4-B5D3-EBC646F10959}" type="presParOf" srcId="{19942B7D-0FAE-42EC-A59F-3938D8383047}" destId="{AC7760ED-D6DB-4B36-9F7F-79ACE1DEC2A8}" srcOrd="16" destOrd="0" presId="urn:microsoft.com/office/officeart/2005/8/layout/radial1"/>
    <dgm:cxn modelId="{BD6290CA-68F0-4F6E-A77A-733F4B3CF121}" type="presParOf" srcId="{19942B7D-0FAE-42EC-A59F-3938D8383047}" destId="{6E831EBE-6B8D-4D73-988E-0334888680CE}" srcOrd="17" destOrd="0" presId="urn:microsoft.com/office/officeart/2005/8/layout/radial1"/>
    <dgm:cxn modelId="{379D9CE1-3C79-4662-969C-ED95D6CA467D}" type="presParOf" srcId="{6E831EBE-6B8D-4D73-988E-0334888680CE}" destId="{8E560BAE-5328-4D31-B3B1-9A9C1656D6D7}" srcOrd="0" destOrd="0" presId="urn:microsoft.com/office/officeart/2005/8/layout/radial1"/>
    <dgm:cxn modelId="{FDB20DF7-B4A5-4812-8886-3E172E875034}" type="presParOf" srcId="{19942B7D-0FAE-42EC-A59F-3938D8383047}" destId="{0BDA9097-B582-4DEA-89D8-A8E646F45091}" srcOrd="18" destOrd="0" presId="urn:microsoft.com/office/officeart/2005/8/layout/radial1"/>
    <dgm:cxn modelId="{8FAAF1E7-9E9D-49F9-B94A-D8499E757046}" type="presParOf" srcId="{19942B7D-0FAE-42EC-A59F-3938D8383047}" destId="{0A105FF9-1B37-402F-A976-804F8A7D1E1B}" srcOrd="19" destOrd="0" presId="urn:microsoft.com/office/officeart/2005/8/layout/radial1"/>
    <dgm:cxn modelId="{E1A27EE7-E94C-40E1-B812-01E4719C7E15}" type="presParOf" srcId="{0A105FF9-1B37-402F-A976-804F8A7D1E1B}" destId="{6EB4B6D4-7E70-4AC5-A150-6A9CA3887EA7}" srcOrd="0" destOrd="0" presId="urn:microsoft.com/office/officeart/2005/8/layout/radial1"/>
    <dgm:cxn modelId="{CB6CB192-C35D-4A92-B627-0DE7A68325E0}" type="presParOf" srcId="{19942B7D-0FAE-42EC-A59F-3938D8383047}" destId="{ACC04809-5768-47EF-9575-103A47062927}" srcOrd="20" destOrd="0" presId="urn:microsoft.com/office/officeart/2005/8/layout/radial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6BB444E-E687-4807-92B2-93DE11847BA5}" type="doc">
      <dgm:prSet loTypeId="urn:microsoft.com/office/officeart/2005/8/layout/list1" loCatId="list" qsTypeId="urn:microsoft.com/office/officeart/2005/8/quickstyle/simple4" qsCatId="simple" csTypeId="urn:microsoft.com/office/officeart/2005/8/colors/accent0_3" csCatId="mainScheme" phldr="1"/>
      <dgm:spPr/>
      <dgm:t>
        <a:bodyPr/>
        <a:lstStyle/>
        <a:p>
          <a:endParaRPr lang="it-IT"/>
        </a:p>
      </dgm:t>
    </dgm:pt>
    <dgm:pt modelId="{94B1E5FE-E510-414A-B299-6A9FD3070CC8}">
      <dgm:prSet phldrT="[Testo]"/>
      <dgm:spPr/>
      <dgm:t>
        <a:bodyPr/>
        <a:lstStyle/>
        <a:p>
          <a:r>
            <a:rPr lang="it-IT" dirty="0" smtClean="0"/>
            <a:t>PORT  FACILITY</a:t>
          </a:r>
          <a:endParaRPr lang="it-IT" dirty="0"/>
        </a:p>
      </dgm:t>
    </dgm:pt>
    <dgm:pt modelId="{9044A8FA-8F6A-46B9-997D-8D67A1D512CC}" type="parTrans" cxnId="{E9C90FF9-F302-47B6-80BC-8022B78BB0D2}">
      <dgm:prSet/>
      <dgm:spPr/>
      <dgm:t>
        <a:bodyPr/>
        <a:lstStyle/>
        <a:p>
          <a:endParaRPr lang="it-IT"/>
        </a:p>
      </dgm:t>
    </dgm:pt>
    <dgm:pt modelId="{F8B3081D-8BB3-4AD1-B000-34DF7A87135A}" type="sibTrans" cxnId="{E9C90FF9-F302-47B6-80BC-8022B78BB0D2}">
      <dgm:prSet/>
      <dgm:spPr/>
      <dgm:t>
        <a:bodyPr/>
        <a:lstStyle/>
        <a:p>
          <a:endParaRPr lang="it-IT"/>
        </a:p>
      </dgm:t>
    </dgm:pt>
    <dgm:pt modelId="{8E931DF3-EC66-4ED1-BD6E-B7AE612BBFC0}">
      <dgm:prSet phldrT="[Testo]"/>
      <dgm:spPr/>
      <dgm:t>
        <a:bodyPr/>
        <a:lstStyle/>
        <a:p>
          <a:r>
            <a:rPr lang="it-IT" dirty="0" smtClean="0"/>
            <a:t>PORT FACILITY SECURITY ASSESMENT</a:t>
          </a:r>
          <a:endParaRPr lang="it-IT" dirty="0"/>
        </a:p>
      </dgm:t>
    </dgm:pt>
    <dgm:pt modelId="{5219E0F4-F7F1-40DA-8821-C53FA7916F24}" type="parTrans" cxnId="{99CB9DDF-9247-4F69-87FA-DE6CE80B376B}">
      <dgm:prSet/>
      <dgm:spPr/>
      <dgm:t>
        <a:bodyPr/>
        <a:lstStyle/>
        <a:p>
          <a:endParaRPr lang="it-IT"/>
        </a:p>
      </dgm:t>
    </dgm:pt>
    <dgm:pt modelId="{CC8451CB-DB9B-4869-B740-0DB79D466BDB}" type="sibTrans" cxnId="{99CB9DDF-9247-4F69-87FA-DE6CE80B376B}">
      <dgm:prSet/>
      <dgm:spPr/>
      <dgm:t>
        <a:bodyPr/>
        <a:lstStyle/>
        <a:p>
          <a:endParaRPr lang="it-IT"/>
        </a:p>
      </dgm:t>
    </dgm:pt>
    <dgm:pt modelId="{8839E7D8-1263-47B5-82DA-B41B06A406A6}">
      <dgm:prSet phldrT="[Testo]"/>
      <dgm:spPr/>
      <dgm:t>
        <a:bodyPr/>
        <a:lstStyle/>
        <a:p>
          <a:r>
            <a:rPr lang="it-IT" dirty="0" smtClean="0"/>
            <a:t>PORT FACILITY SECURITY OFFICER</a:t>
          </a:r>
          <a:endParaRPr lang="it-IT" dirty="0"/>
        </a:p>
      </dgm:t>
    </dgm:pt>
    <dgm:pt modelId="{43F38C0E-F4A1-43A7-9F01-B5E611BF5240}" type="parTrans" cxnId="{466C747B-8F3C-4C4D-9CC8-4E627E2B89C0}">
      <dgm:prSet/>
      <dgm:spPr/>
      <dgm:t>
        <a:bodyPr/>
        <a:lstStyle/>
        <a:p>
          <a:endParaRPr lang="it-IT"/>
        </a:p>
      </dgm:t>
    </dgm:pt>
    <dgm:pt modelId="{54F4E584-35DA-4BDD-94C8-A22F69E0358E}" type="sibTrans" cxnId="{466C747B-8F3C-4C4D-9CC8-4E627E2B89C0}">
      <dgm:prSet/>
      <dgm:spPr/>
      <dgm:t>
        <a:bodyPr/>
        <a:lstStyle/>
        <a:p>
          <a:endParaRPr lang="it-IT"/>
        </a:p>
      </dgm:t>
    </dgm:pt>
    <dgm:pt modelId="{020F6CD4-1979-4FA5-A410-BBA7C9B69DF0}">
      <dgm:prSet phldrT="[Testo]"/>
      <dgm:spPr/>
      <dgm:t>
        <a:bodyPr/>
        <a:lstStyle/>
        <a:p>
          <a:r>
            <a:rPr lang="it-IT" dirty="0" smtClean="0"/>
            <a:t>Luogo che costituisce l’interfaccia NAVE </a:t>
          </a:r>
          <a:r>
            <a:rPr lang="it-IT" dirty="0" smtClean="0">
              <a:sym typeface="Wingdings" pitchFamily="2" charset="2"/>
            </a:rPr>
            <a:t> PORTO, costituita da aree ormeggi ed accessi</a:t>
          </a:r>
          <a:endParaRPr lang="it-IT" dirty="0"/>
        </a:p>
      </dgm:t>
    </dgm:pt>
    <dgm:pt modelId="{CFEE65D1-1D0C-491B-B084-241150DF4350}" type="parTrans" cxnId="{213064AF-5F81-4528-8474-4C688D9FA578}">
      <dgm:prSet/>
      <dgm:spPr/>
      <dgm:t>
        <a:bodyPr/>
        <a:lstStyle/>
        <a:p>
          <a:endParaRPr lang="it-IT"/>
        </a:p>
      </dgm:t>
    </dgm:pt>
    <dgm:pt modelId="{E5117C99-6596-48FA-9397-6727FB545DB6}" type="sibTrans" cxnId="{213064AF-5F81-4528-8474-4C688D9FA578}">
      <dgm:prSet/>
      <dgm:spPr/>
      <dgm:t>
        <a:bodyPr/>
        <a:lstStyle/>
        <a:p>
          <a:endParaRPr lang="it-IT"/>
        </a:p>
      </dgm:t>
    </dgm:pt>
    <dgm:pt modelId="{7907A3C6-6D76-45F4-81DB-7F4822ECBC2F}">
      <dgm:prSet phldrT="[Testo]"/>
      <dgm:spPr/>
      <dgm:t>
        <a:bodyPr/>
        <a:lstStyle/>
        <a:p>
          <a:r>
            <a:rPr lang="it-IT" dirty="0" smtClean="0"/>
            <a:t>Documento contenente  il processo per l’individuazione dei punti deboli e per la valutazione della vulnerabilità di un porto in relazione ad incidenti di security, ISPS CODE  A e B</a:t>
          </a:r>
          <a:endParaRPr lang="it-IT" dirty="0"/>
        </a:p>
      </dgm:t>
    </dgm:pt>
    <dgm:pt modelId="{38574E21-F85A-421C-9A4F-07F6174A2117}" type="parTrans" cxnId="{8547B26F-536B-421C-84BD-2273EFD1C402}">
      <dgm:prSet/>
      <dgm:spPr/>
      <dgm:t>
        <a:bodyPr/>
        <a:lstStyle/>
        <a:p>
          <a:endParaRPr lang="it-IT"/>
        </a:p>
      </dgm:t>
    </dgm:pt>
    <dgm:pt modelId="{C77E3137-3081-4DDA-A0EB-F00CF1D2A4F2}" type="sibTrans" cxnId="{8547B26F-536B-421C-84BD-2273EFD1C402}">
      <dgm:prSet/>
      <dgm:spPr/>
      <dgm:t>
        <a:bodyPr/>
        <a:lstStyle/>
        <a:p>
          <a:endParaRPr lang="it-IT"/>
        </a:p>
      </dgm:t>
    </dgm:pt>
    <dgm:pt modelId="{EE867A46-F81F-448D-BCFA-8746D90CD683}">
      <dgm:prSet phldrT="[Testo]"/>
      <dgm:spPr/>
      <dgm:t>
        <a:bodyPr/>
        <a:lstStyle/>
        <a:p>
          <a:r>
            <a:rPr lang="it-IT" dirty="0" smtClean="0"/>
            <a:t>Persona designata dalla </a:t>
          </a:r>
          <a:r>
            <a:rPr lang="it-IT" dirty="0" err="1" smtClean="0"/>
            <a:t>Port</a:t>
          </a:r>
          <a:r>
            <a:rPr lang="it-IT" dirty="0" smtClean="0"/>
            <a:t> </a:t>
          </a:r>
          <a:r>
            <a:rPr lang="it-IT" dirty="0" err="1" smtClean="0"/>
            <a:t>Falcility</a:t>
          </a:r>
          <a:r>
            <a:rPr lang="it-IT" dirty="0" smtClean="0"/>
            <a:t> a cui viene assegnata la responsabilità del piano PFSP</a:t>
          </a:r>
          <a:endParaRPr lang="it-IT" dirty="0"/>
        </a:p>
      </dgm:t>
    </dgm:pt>
    <dgm:pt modelId="{E93C79BF-932B-46BE-998B-876EC371F3EE}" type="parTrans" cxnId="{A3D67DE1-FD7B-47AF-A7D9-0576555BBE8B}">
      <dgm:prSet/>
      <dgm:spPr/>
      <dgm:t>
        <a:bodyPr/>
        <a:lstStyle/>
        <a:p>
          <a:endParaRPr lang="it-IT"/>
        </a:p>
      </dgm:t>
    </dgm:pt>
    <dgm:pt modelId="{E4F50A5A-0F12-4BCD-B125-6578D5E59A43}" type="sibTrans" cxnId="{A3D67DE1-FD7B-47AF-A7D9-0576555BBE8B}">
      <dgm:prSet/>
      <dgm:spPr/>
      <dgm:t>
        <a:bodyPr/>
        <a:lstStyle/>
        <a:p>
          <a:endParaRPr lang="it-IT"/>
        </a:p>
      </dgm:t>
    </dgm:pt>
    <dgm:pt modelId="{CF5D3AF6-DA0A-4898-9347-F9B7BF904BB6}">
      <dgm:prSet phldrT="[Testo]"/>
      <dgm:spPr/>
      <dgm:t>
        <a:bodyPr/>
        <a:lstStyle/>
        <a:p>
          <a:r>
            <a:rPr lang="it-IT" dirty="0" smtClean="0"/>
            <a:t>PORT FACILITY SECURIT PLAN</a:t>
          </a:r>
          <a:endParaRPr lang="it-IT" dirty="0"/>
        </a:p>
      </dgm:t>
    </dgm:pt>
    <dgm:pt modelId="{02B8977B-BF16-4DCC-9F6F-F8D3F4909E7F}" type="parTrans" cxnId="{551577DE-8D18-478E-8A77-3437B0D3C9C5}">
      <dgm:prSet/>
      <dgm:spPr/>
      <dgm:t>
        <a:bodyPr/>
        <a:lstStyle/>
        <a:p>
          <a:endParaRPr lang="it-IT"/>
        </a:p>
      </dgm:t>
    </dgm:pt>
    <dgm:pt modelId="{F77AD026-1EF3-4613-BA08-A4E5EE52E04C}" type="sibTrans" cxnId="{551577DE-8D18-478E-8A77-3437B0D3C9C5}">
      <dgm:prSet/>
      <dgm:spPr/>
      <dgm:t>
        <a:bodyPr/>
        <a:lstStyle/>
        <a:p>
          <a:endParaRPr lang="it-IT"/>
        </a:p>
      </dgm:t>
    </dgm:pt>
    <dgm:pt modelId="{E085673F-42FA-4651-BB1C-A95DB85211D8}">
      <dgm:prSet phldrT="[Testo]"/>
      <dgm:spPr/>
      <dgm:t>
        <a:bodyPr/>
        <a:lstStyle/>
        <a:p>
          <a:r>
            <a:rPr lang="it-IT" dirty="0" smtClean="0"/>
            <a:t>Il piano contenente le misure per ridurre i rischi di security.</a:t>
          </a:r>
          <a:endParaRPr lang="it-IT" dirty="0"/>
        </a:p>
      </dgm:t>
    </dgm:pt>
    <dgm:pt modelId="{F0552182-D8CE-4610-BF0B-029A1AB5CDF6}" type="parTrans" cxnId="{3BF92840-3DFB-461E-A777-8639A24B33BE}">
      <dgm:prSet/>
      <dgm:spPr/>
      <dgm:t>
        <a:bodyPr/>
        <a:lstStyle/>
        <a:p>
          <a:endParaRPr lang="it-IT"/>
        </a:p>
      </dgm:t>
    </dgm:pt>
    <dgm:pt modelId="{6A7DFA93-AF1B-4DDC-83F1-F55D861151A0}" type="sibTrans" cxnId="{3BF92840-3DFB-461E-A777-8639A24B33BE}">
      <dgm:prSet/>
      <dgm:spPr/>
      <dgm:t>
        <a:bodyPr/>
        <a:lstStyle/>
        <a:p>
          <a:endParaRPr lang="it-IT"/>
        </a:p>
      </dgm:t>
    </dgm:pt>
    <dgm:pt modelId="{F063FD2B-5B4C-4FE9-9D8E-F75A71C9515B}">
      <dgm:prSet phldrT="[Testo]"/>
      <dgm:spPr/>
      <dgm:t>
        <a:bodyPr/>
        <a:lstStyle/>
        <a:p>
          <a:r>
            <a:rPr lang="it-IT" dirty="0" smtClean="0"/>
            <a:t>INCIDENTE </a:t>
          </a:r>
          <a:r>
            <a:rPr lang="it-IT" dirty="0" err="1" smtClean="0"/>
            <a:t>DI</a:t>
          </a:r>
          <a:r>
            <a:rPr lang="it-IT" dirty="0" smtClean="0"/>
            <a:t> SECURITY</a:t>
          </a:r>
          <a:endParaRPr lang="it-IT" dirty="0"/>
        </a:p>
      </dgm:t>
    </dgm:pt>
    <dgm:pt modelId="{2307D6F7-495A-47C2-9911-3EFD708B720A}" type="parTrans" cxnId="{69EEE020-9053-4935-83F1-B7B8FF2C0B81}">
      <dgm:prSet/>
      <dgm:spPr/>
      <dgm:t>
        <a:bodyPr/>
        <a:lstStyle/>
        <a:p>
          <a:endParaRPr lang="it-IT"/>
        </a:p>
      </dgm:t>
    </dgm:pt>
    <dgm:pt modelId="{11CB8CCF-CC18-4708-A311-B2263952BCB5}" type="sibTrans" cxnId="{69EEE020-9053-4935-83F1-B7B8FF2C0B81}">
      <dgm:prSet/>
      <dgm:spPr/>
      <dgm:t>
        <a:bodyPr/>
        <a:lstStyle/>
        <a:p>
          <a:endParaRPr lang="it-IT"/>
        </a:p>
      </dgm:t>
    </dgm:pt>
    <dgm:pt modelId="{6227DFC4-3A6E-4E0E-B971-FC893E3A5C94}">
      <dgm:prSet phldrT="[Testo]"/>
      <dgm:spPr/>
      <dgm:t>
        <a:bodyPr/>
        <a:lstStyle/>
        <a:p>
          <a:r>
            <a:rPr lang="it-IT" dirty="0" smtClean="0"/>
            <a:t>Atto sospetto, o minaccia sia alla nave che alla struttura portuale</a:t>
          </a:r>
          <a:endParaRPr lang="it-IT" dirty="0"/>
        </a:p>
      </dgm:t>
    </dgm:pt>
    <dgm:pt modelId="{1F3BE8D3-B884-4869-A6D3-B93479603EC8}" type="parTrans" cxnId="{FE6889CC-8306-41ED-A1BE-492E42DD8F4A}">
      <dgm:prSet/>
      <dgm:spPr/>
      <dgm:t>
        <a:bodyPr/>
        <a:lstStyle/>
        <a:p>
          <a:endParaRPr lang="it-IT"/>
        </a:p>
      </dgm:t>
    </dgm:pt>
    <dgm:pt modelId="{E0720941-A2DB-4E39-8325-74C4582C4052}" type="sibTrans" cxnId="{FE6889CC-8306-41ED-A1BE-492E42DD8F4A}">
      <dgm:prSet/>
      <dgm:spPr/>
      <dgm:t>
        <a:bodyPr/>
        <a:lstStyle/>
        <a:p>
          <a:endParaRPr lang="it-IT"/>
        </a:p>
      </dgm:t>
    </dgm:pt>
    <dgm:pt modelId="{98B7FA24-E08B-4688-BE16-83D08745DAFD}" type="pres">
      <dgm:prSet presAssocID="{96BB444E-E687-4807-92B2-93DE11847BA5}" presName="linear" presStyleCnt="0">
        <dgm:presLayoutVars>
          <dgm:dir/>
          <dgm:animLvl val="lvl"/>
          <dgm:resizeHandles val="exact"/>
        </dgm:presLayoutVars>
      </dgm:prSet>
      <dgm:spPr/>
      <dgm:t>
        <a:bodyPr/>
        <a:lstStyle/>
        <a:p>
          <a:endParaRPr lang="it-IT"/>
        </a:p>
      </dgm:t>
    </dgm:pt>
    <dgm:pt modelId="{A2E28CDC-FD3A-4333-9978-02157ADB31B2}" type="pres">
      <dgm:prSet presAssocID="{94B1E5FE-E510-414A-B299-6A9FD3070CC8}" presName="parentLin" presStyleCnt="0"/>
      <dgm:spPr/>
    </dgm:pt>
    <dgm:pt modelId="{C24085D8-8691-4388-8B74-1CD285745FA7}" type="pres">
      <dgm:prSet presAssocID="{94B1E5FE-E510-414A-B299-6A9FD3070CC8}" presName="parentLeftMargin" presStyleLbl="node1" presStyleIdx="0" presStyleCnt="5"/>
      <dgm:spPr/>
      <dgm:t>
        <a:bodyPr/>
        <a:lstStyle/>
        <a:p>
          <a:endParaRPr lang="it-IT"/>
        </a:p>
      </dgm:t>
    </dgm:pt>
    <dgm:pt modelId="{70581C86-A2BB-4C74-80A9-F0FC8E56ABE1}" type="pres">
      <dgm:prSet presAssocID="{94B1E5FE-E510-414A-B299-6A9FD3070CC8}" presName="parentText" presStyleLbl="node1" presStyleIdx="0" presStyleCnt="5">
        <dgm:presLayoutVars>
          <dgm:chMax val="0"/>
          <dgm:bulletEnabled val="1"/>
        </dgm:presLayoutVars>
      </dgm:prSet>
      <dgm:spPr/>
      <dgm:t>
        <a:bodyPr/>
        <a:lstStyle/>
        <a:p>
          <a:endParaRPr lang="it-IT"/>
        </a:p>
      </dgm:t>
    </dgm:pt>
    <dgm:pt modelId="{57E10716-FBEB-49CB-A6F8-E17966629262}" type="pres">
      <dgm:prSet presAssocID="{94B1E5FE-E510-414A-B299-6A9FD3070CC8}" presName="negativeSpace" presStyleCnt="0"/>
      <dgm:spPr/>
    </dgm:pt>
    <dgm:pt modelId="{631FC83D-A1B9-482E-9651-A8C32521719B}" type="pres">
      <dgm:prSet presAssocID="{94B1E5FE-E510-414A-B299-6A9FD3070CC8}" presName="childText" presStyleLbl="conFgAcc1" presStyleIdx="0" presStyleCnt="5">
        <dgm:presLayoutVars>
          <dgm:bulletEnabled val="1"/>
        </dgm:presLayoutVars>
      </dgm:prSet>
      <dgm:spPr/>
      <dgm:t>
        <a:bodyPr/>
        <a:lstStyle/>
        <a:p>
          <a:endParaRPr lang="it-IT"/>
        </a:p>
      </dgm:t>
    </dgm:pt>
    <dgm:pt modelId="{3B64F29E-DE59-448E-859F-B20DA6EABE90}" type="pres">
      <dgm:prSet presAssocID="{F8B3081D-8BB3-4AD1-B000-34DF7A87135A}" presName="spaceBetweenRectangles" presStyleCnt="0"/>
      <dgm:spPr/>
    </dgm:pt>
    <dgm:pt modelId="{AD527C59-3D7A-439C-B3F1-E912B60D5828}" type="pres">
      <dgm:prSet presAssocID="{8E931DF3-EC66-4ED1-BD6E-B7AE612BBFC0}" presName="parentLin" presStyleCnt="0"/>
      <dgm:spPr/>
    </dgm:pt>
    <dgm:pt modelId="{E6CF9B71-5BD8-4FAF-B07D-FF1FAD96FB3A}" type="pres">
      <dgm:prSet presAssocID="{8E931DF3-EC66-4ED1-BD6E-B7AE612BBFC0}" presName="parentLeftMargin" presStyleLbl="node1" presStyleIdx="0" presStyleCnt="5"/>
      <dgm:spPr/>
      <dgm:t>
        <a:bodyPr/>
        <a:lstStyle/>
        <a:p>
          <a:endParaRPr lang="it-IT"/>
        </a:p>
      </dgm:t>
    </dgm:pt>
    <dgm:pt modelId="{80D302F1-2BE3-405C-914E-46A70BD5E07F}" type="pres">
      <dgm:prSet presAssocID="{8E931DF3-EC66-4ED1-BD6E-B7AE612BBFC0}" presName="parentText" presStyleLbl="node1" presStyleIdx="1" presStyleCnt="5">
        <dgm:presLayoutVars>
          <dgm:chMax val="0"/>
          <dgm:bulletEnabled val="1"/>
        </dgm:presLayoutVars>
      </dgm:prSet>
      <dgm:spPr/>
      <dgm:t>
        <a:bodyPr/>
        <a:lstStyle/>
        <a:p>
          <a:endParaRPr lang="it-IT"/>
        </a:p>
      </dgm:t>
    </dgm:pt>
    <dgm:pt modelId="{E95F4409-8E1F-49F3-A195-A49AD1B19EFB}" type="pres">
      <dgm:prSet presAssocID="{8E931DF3-EC66-4ED1-BD6E-B7AE612BBFC0}" presName="negativeSpace" presStyleCnt="0"/>
      <dgm:spPr/>
    </dgm:pt>
    <dgm:pt modelId="{23038EC7-005C-4480-8EC7-F68D8AE47113}" type="pres">
      <dgm:prSet presAssocID="{8E931DF3-EC66-4ED1-BD6E-B7AE612BBFC0}" presName="childText" presStyleLbl="conFgAcc1" presStyleIdx="1" presStyleCnt="5">
        <dgm:presLayoutVars>
          <dgm:bulletEnabled val="1"/>
        </dgm:presLayoutVars>
      </dgm:prSet>
      <dgm:spPr/>
      <dgm:t>
        <a:bodyPr/>
        <a:lstStyle/>
        <a:p>
          <a:endParaRPr lang="it-IT"/>
        </a:p>
      </dgm:t>
    </dgm:pt>
    <dgm:pt modelId="{338C5612-635D-4BD7-A1BF-1D615C307B0A}" type="pres">
      <dgm:prSet presAssocID="{CC8451CB-DB9B-4869-B740-0DB79D466BDB}" presName="spaceBetweenRectangles" presStyleCnt="0"/>
      <dgm:spPr/>
    </dgm:pt>
    <dgm:pt modelId="{3E4158A5-58B6-49EE-91EE-AFCCA5BA2C24}" type="pres">
      <dgm:prSet presAssocID="{8839E7D8-1263-47B5-82DA-B41B06A406A6}" presName="parentLin" presStyleCnt="0"/>
      <dgm:spPr/>
    </dgm:pt>
    <dgm:pt modelId="{31D2AFCE-C8E9-44D5-87E7-4CFF89DDAA2D}" type="pres">
      <dgm:prSet presAssocID="{8839E7D8-1263-47B5-82DA-B41B06A406A6}" presName="parentLeftMargin" presStyleLbl="node1" presStyleIdx="1" presStyleCnt="5"/>
      <dgm:spPr/>
      <dgm:t>
        <a:bodyPr/>
        <a:lstStyle/>
        <a:p>
          <a:endParaRPr lang="it-IT"/>
        </a:p>
      </dgm:t>
    </dgm:pt>
    <dgm:pt modelId="{D9F6BEA2-9F2B-43F9-B0E0-68B45587A21A}" type="pres">
      <dgm:prSet presAssocID="{8839E7D8-1263-47B5-82DA-B41B06A406A6}" presName="parentText" presStyleLbl="node1" presStyleIdx="2" presStyleCnt="5">
        <dgm:presLayoutVars>
          <dgm:chMax val="0"/>
          <dgm:bulletEnabled val="1"/>
        </dgm:presLayoutVars>
      </dgm:prSet>
      <dgm:spPr/>
      <dgm:t>
        <a:bodyPr/>
        <a:lstStyle/>
        <a:p>
          <a:endParaRPr lang="it-IT"/>
        </a:p>
      </dgm:t>
    </dgm:pt>
    <dgm:pt modelId="{FF43BB40-8EF2-4AFD-AAE3-B0F6C0156BF0}" type="pres">
      <dgm:prSet presAssocID="{8839E7D8-1263-47B5-82DA-B41B06A406A6}" presName="negativeSpace" presStyleCnt="0"/>
      <dgm:spPr/>
    </dgm:pt>
    <dgm:pt modelId="{E0B20C8C-0D4D-4DED-B88A-4C0B72FA5073}" type="pres">
      <dgm:prSet presAssocID="{8839E7D8-1263-47B5-82DA-B41B06A406A6}" presName="childText" presStyleLbl="conFgAcc1" presStyleIdx="2" presStyleCnt="5">
        <dgm:presLayoutVars>
          <dgm:bulletEnabled val="1"/>
        </dgm:presLayoutVars>
      </dgm:prSet>
      <dgm:spPr/>
      <dgm:t>
        <a:bodyPr/>
        <a:lstStyle/>
        <a:p>
          <a:endParaRPr lang="it-IT"/>
        </a:p>
      </dgm:t>
    </dgm:pt>
    <dgm:pt modelId="{9E8F1C7A-04DA-432B-9884-5EA5FDA2AA0D}" type="pres">
      <dgm:prSet presAssocID="{54F4E584-35DA-4BDD-94C8-A22F69E0358E}" presName="spaceBetweenRectangles" presStyleCnt="0"/>
      <dgm:spPr/>
    </dgm:pt>
    <dgm:pt modelId="{70C5E100-0949-435B-9FFE-6F6F5D8B4957}" type="pres">
      <dgm:prSet presAssocID="{CF5D3AF6-DA0A-4898-9347-F9B7BF904BB6}" presName="parentLin" presStyleCnt="0"/>
      <dgm:spPr/>
    </dgm:pt>
    <dgm:pt modelId="{2E587D23-532A-401F-BCE8-5A4D085A30E4}" type="pres">
      <dgm:prSet presAssocID="{CF5D3AF6-DA0A-4898-9347-F9B7BF904BB6}" presName="parentLeftMargin" presStyleLbl="node1" presStyleIdx="2" presStyleCnt="5"/>
      <dgm:spPr/>
      <dgm:t>
        <a:bodyPr/>
        <a:lstStyle/>
        <a:p>
          <a:endParaRPr lang="it-IT"/>
        </a:p>
      </dgm:t>
    </dgm:pt>
    <dgm:pt modelId="{00420FB4-7024-4DE9-A6A3-E608AE12B236}" type="pres">
      <dgm:prSet presAssocID="{CF5D3AF6-DA0A-4898-9347-F9B7BF904BB6}" presName="parentText" presStyleLbl="node1" presStyleIdx="3" presStyleCnt="5">
        <dgm:presLayoutVars>
          <dgm:chMax val="0"/>
          <dgm:bulletEnabled val="1"/>
        </dgm:presLayoutVars>
      </dgm:prSet>
      <dgm:spPr/>
      <dgm:t>
        <a:bodyPr/>
        <a:lstStyle/>
        <a:p>
          <a:endParaRPr lang="it-IT"/>
        </a:p>
      </dgm:t>
    </dgm:pt>
    <dgm:pt modelId="{3419B3D4-7209-462D-A402-98494B7AC4CE}" type="pres">
      <dgm:prSet presAssocID="{CF5D3AF6-DA0A-4898-9347-F9B7BF904BB6}" presName="negativeSpace" presStyleCnt="0"/>
      <dgm:spPr/>
    </dgm:pt>
    <dgm:pt modelId="{2A179382-A9F2-4C20-9769-40BAB23AC585}" type="pres">
      <dgm:prSet presAssocID="{CF5D3AF6-DA0A-4898-9347-F9B7BF904BB6}" presName="childText" presStyleLbl="conFgAcc1" presStyleIdx="3" presStyleCnt="5">
        <dgm:presLayoutVars>
          <dgm:bulletEnabled val="1"/>
        </dgm:presLayoutVars>
      </dgm:prSet>
      <dgm:spPr/>
      <dgm:t>
        <a:bodyPr/>
        <a:lstStyle/>
        <a:p>
          <a:endParaRPr lang="it-IT"/>
        </a:p>
      </dgm:t>
    </dgm:pt>
    <dgm:pt modelId="{C80C73D1-5FB1-4F56-8FE3-F8CC9ACB1830}" type="pres">
      <dgm:prSet presAssocID="{F77AD026-1EF3-4613-BA08-A4E5EE52E04C}" presName="spaceBetweenRectangles" presStyleCnt="0"/>
      <dgm:spPr/>
    </dgm:pt>
    <dgm:pt modelId="{7BB28329-BFD9-48E2-8B55-C2598D1F4177}" type="pres">
      <dgm:prSet presAssocID="{F063FD2B-5B4C-4FE9-9D8E-F75A71C9515B}" presName="parentLin" presStyleCnt="0"/>
      <dgm:spPr/>
    </dgm:pt>
    <dgm:pt modelId="{A49BA706-0BC4-4C19-82D2-75D908ADEB03}" type="pres">
      <dgm:prSet presAssocID="{F063FD2B-5B4C-4FE9-9D8E-F75A71C9515B}" presName="parentLeftMargin" presStyleLbl="node1" presStyleIdx="3" presStyleCnt="5"/>
      <dgm:spPr/>
      <dgm:t>
        <a:bodyPr/>
        <a:lstStyle/>
        <a:p>
          <a:endParaRPr lang="it-IT"/>
        </a:p>
      </dgm:t>
    </dgm:pt>
    <dgm:pt modelId="{60DE10E8-3D02-4B45-9E6C-58C591AA9FBD}" type="pres">
      <dgm:prSet presAssocID="{F063FD2B-5B4C-4FE9-9D8E-F75A71C9515B}" presName="parentText" presStyleLbl="node1" presStyleIdx="4" presStyleCnt="5">
        <dgm:presLayoutVars>
          <dgm:chMax val="0"/>
          <dgm:bulletEnabled val="1"/>
        </dgm:presLayoutVars>
      </dgm:prSet>
      <dgm:spPr/>
      <dgm:t>
        <a:bodyPr/>
        <a:lstStyle/>
        <a:p>
          <a:endParaRPr lang="it-IT"/>
        </a:p>
      </dgm:t>
    </dgm:pt>
    <dgm:pt modelId="{82AE0CF2-2EF1-4906-8EEC-EDF806BA72A8}" type="pres">
      <dgm:prSet presAssocID="{F063FD2B-5B4C-4FE9-9D8E-F75A71C9515B}" presName="negativeSpace" presStyleCnt="0"/>
      <dgm:spPr/>
    </dgm:pt>
    <dgm:pt modelId="{4B7F6915-7A82-4185-BFB4-E63B6B7F936D}" type="pres">
      <dgm:prSet presAssocID="{F063FD2B-5B4C-4FE9-9D8E-F75A71C9515B}" presName="childText" presStyleLbl="conFgAcc1" presStyleIdx="4" presStyleCnt="5">
        <dgm:presLayoutVars>
          <dgm:bulletEnabled val="1"/>
        </dgm:presLayoutVars>
      </dgm:prSet>
      <dgm:spPr/>
      <dgm:t>
        <a:bodyPr/>
        <a:lstStyle/>
        <a:p>
          <a:endParaRPr lang="it-IT"/>
        </a:p>
      </dgm:t>
    </dgm:pt>
  </dgm:ptLst>
  <dgm:cxnLst>
    <dgm:cxn modelId="{FFBD91F9-9EC8-4B35-BAE2-3D4A79BE7880}" type="presOf" srcId="{F063FD2B-5B4C-4FE9-9D8E-F75A71C9515B}" destId="{60DE10E8-3D02-4B45-9E6C-58C591AA9FBD}" srcOrd="1" destOrd="0" presId="urn:microsoft.com/office/officeart/2005/8/layout/list1"/>
    <dgm:cxn modelId="{99CB9DDF-9247-4F69-87FA-DE6CE80B376B}" srcId="{96BB444E-E687-4807-92B2-93DE11847BA5}" destId="{8E931DF3-EC66-4ED1-BD6E-B7AE612BBFC0}" srcOrd="1" destOrd="0" parTransId="{5219E0F4-F7F1-40DA-8821-C53FA7916F24}" sibTransId="{CC8451CB-DB9B-4869-B740-0DB79D466BDB}"/>
    <dgm:cxn modelId="{9044C533-408D-46DE-AE58-F60A25AC1724}" type="presOf" srcId="{8E931DF3-EC66-4ED1-BD6E-B7AE612BBFC0}" destId="{E6CF9B71-5BD8-4FAF-B07D-FF1FAD96FB3A}" srcOrd="0" destOrd="0" presId="urn:microsoft.com/office/officeart/2005/8/layout/list1"/>
    <dgm:cxn modelId="{466C747B-8F3C-4C4D-9CC8-4E627E2B89C0}" srcId="{96BB444E-E687-4807-92B2-93DE11847BA5}" destId="{8839E7D8-1263-47B5-82DA-B41B06A406A6}" srcOrd="2" destOrd="0" parTransId="{43F38C0E-F4A1-43A7-9F01-B5E611BF5240}" sibTransId="{54F4E584-35DA-4BDD-94C8-A22F69E0358E}"/>
    <dgm:cxn modelId="{E9C90FF9-F302-47B6-80BC-8022B78BB0D2}" srcId="{96BB444E-E687-4807-92B2-93DE11847BA5}" destId="{94B1E5FE-E510-414A-B299-6A9FD3070CC8}" srcOrd="0" destOrd="0" parTransId="{9044A8FA-8F6A-46B9-997D-8D67A1D512CC}" sibTransId="{F8B3081D-8BB3-4AD1-B000-34DF7A87135A}"/>
    <dgm:cxn modelId="{64B3C64E-C7EE-4412-9D4B-1DAFE1798819}" type="presOf" srcId="{F063FD2B-5B4C-4FE9-9D8E-F75A71C9515B}" destId="{A49BA706-0BC4-4C19-82D2-75D908ADEB03}" srcOrd="0" destOrd="0" presId="urn:microsoft.com/office/officeart/2005/8/layout/list1"/>
    <dgm:cxn modelId="{69EEE020-9053-4935-83F1-B7B8FF2C0B81}" srcId="{96BB444E-E687-4807-92B2-93DE11847BA5}" destId="{F063FD2B-5B4C-4FE9-9D8E-F75A71C9515B}" srcOrd="4" destOrd="0" parTransId="{2307D6F7-495A-47C2-9911-3EFD708B720A}" sibTransId="{11CB8CCF-CC18-4708-A311-B2263952BCB5}"/>
    <dgm:cxn modelId="{D92BC0B1-6F45-4CEC-9421-8511A0AB9A8F}" type="presOf" srcId="{EE867A46-F81F-448D-BCFA-8746D90CD683}" destId="{E0B20C8C-0D4D-4DED-B88A-4C0B72FA5073}" srcOrd="0" destOrd="0" presId="urn:microsoft.com/office/officeart/2005/8/layout/list1"/>
    <dgm:cxn modelId="{AF22DD0A-F064-4F1A-82E9-A6A6D0E99FEB}" type="presOf" srcId="{94B1E5FE-E510-414A-B299-6A9FD3070CC8}" destId="{70581C86-A2BB-4C74-80A9-F0FC8E56ABE1}" srcOrd="1" destOrd="0" presId="urn:microsoft.com/office/officeart/2005/8/layout/list1"/>
    <dgm:cxn modelId="{8D984323-5E9C-4CA9-A43E-4BCD81F0D371}" type="presOf" srcId="{CF5D3AF6-DA0A-4898-9347-F9B7BF904BB6}" destId="{00420FB4-7024-4DE9-A6A3-E608AE12B236}" srcOrd="1" destOrd="0" presId="urn:microsoft.com/office/officeart/2005/8/layout/list1"/>
    <dgm:cxn modelId="{8547B26F-536B-421C-84BD-2273EFD1C402}" srcId="{8E931DF3-EC66-4ED1-BD6E-B7AE612BBFC0}" destId="{7907A3C6-6D76-45F4-81DB-7F4822ECBC2F}" srcOrd="0" destOrd="0" parTransId="{38574E21-F85A-421C-9A4F-07F6174A2117}" sibTransId="{C77E3137-3081-4DDA-A0EB-F00CF1D2A4F2}"/>
    <dgm:cxn modelId="{18E14B55-184E-4B2F-A57D-6E2824ED6936}" type="presOf" srcId="{8839E7D8-1263-47B5-82DA-B41B06A406A6}" destId="{31D2AFCE-C8E9-44D5-87E7-4CFF89DDAA2D}" srcOrd="0" destOrd="0" presId="urn:microsoft.com/office/officeart/2005/8/layout/list1"/>
    <dgm:cxn modelId="{436F7ED3-BD87-4C88-A1FC-443377C526F8}" type="presOf" srcId="{E085673F-42FA-4651-BB1C-A95DB85211D8}" destId="{2A179382-A9F2-4C20-9769-40BAB23AC585}" srcOrd="0" destOrd="0" presId="urn:microsoft.com/office/officeart/2005/8/layout/list1"/>
    <dgm:cxn modelId="{FE6889CC-8306-41ED-A1BE-492E42DD8F4A}" srcId="{F063FD2B-5B4C-4FE9-9D8E-F75A71C9515B}" destId="{6227DFC4-3A6E-4E0E-B971-FC893E3A5C94}" srcOrd="0" destOrd="0" parTransId="{1F3BE8D3-B884-4869-A6D3-B93479603EC8}" sibTransId="{E0720941-A2DB-4E39-8325-74C4582C4052}"/>
    <dgm:cxn modelId="{84504910-C138-4DD7-B2D9-973710BBD53B}" type="presOf" srcId="{6227DFC4-3A6E-4E0E-B971-FC893E3A5C94}" destId="{4B7F6915-7A82-4185-BFB4-E63B6B7F936D}" srcOrd="0" destOrd="0" presId="urn:microsoft.com/office/officeart/2005/8/layout/list1"/>
    <dgm:cxn modelId="{AB54EE7D-3A12-4720-8F9D-B06EF329539A}" type="presOf" srcId="{7907A3C6-6D76-45F4-81DB-7F4822ECBC2F}" destId="{23038EC7-005C-4480-8EC7-F68D8AE47113}" srcOrd="0" destOrd="0" presId="urn:microsoft.com/office/officeart/2005/8/layout/list1"/>
    <dgm:cxn modelId="{A3D67DE1-FD7B-47AF-A7D9-0576555BBE8B}" srcId="{8839E7D8-1263-47B5-82DA-B41B06A406A6}" destId="{EE867A46-F81F-448D-BCFA-8746D90CD683}" srcOrd="0" destOrd="0" parTransId="{E93C79BF-932B-46BE-998B-876EC371F3EE}" sibTransId="{E4F50A5A-0F12-4BCD-B125-6578D5E59A43}"/>
    <dgm:cxn modelId="{B8284502-7543-4904-86F2-34BC6353A370}" type="presOf" srcId="{8839E7D8-1263-47B5-82DA-B41B06A406A6}" destId="{D9F6BEA2-9F2B-43F9-B0E0-68B45587A21A}" srcOrd="1" destOrd="0" presId="urn:microsoft.com/office/officeart/2005/8/layout/list1"/>
    <dgm:cxn modelId="{3BF92840-3DFB-461E-A777-8639A24B33BE}" srcId="{CF5D3AF6-DA0A-4898-9347-F9B7BF904BB6}" destId="{E085673F-42FA-4651-BB1C-A95DB85211D8}" srcOrd="0" destOrd="0" parTransId="{F0552182-D8CE-4610-BF0B-029A1AB5CDF6}" sibTransId="{6A7DFA93-AF1B-4DDC-83F1-F55D861151A0}"/>
    <dgm:cxn modelId="{E170D05A-7C82-4E12-BA1E-632122EA2FEF}" type="presOf" srcId="{020F6CD4-1979-4FA5-A410-BBA7C9B69DF0}" destId="{631FC83D-A1B9-482E-9651-A8C32521719B}" srcOrd="0" destOrd="0" presId="urn:microsoft.com/office/officeart/2005/8/layout/list1"/>
    <dgm:cxn modelId="{A47944F6-CBC0-4BBB-BE4C-4F6746E29571}" type="presOf" srcId="{96BB444E-E687-4807-92B2-93DE11847BA5}" destId="{98B7FA24-E08B-4688-BE16-83D08745DAFD}" srcOrd="0" destOrd="0" presId="urn:microsoft.com/office/officeart/2005/8/layout/list1"/>
    <dgm:cxn modelId="{213064AF-5F81-4528-8474-4C688D9FA578}" srcId="{94B1E5FE-E510-414A-B299-6A9FD3070CC8}" destId="{020F6CD4-1979-4FA5-A410-BBA7C9B69DF0}" srcOrd="0" destOrd="0" parTransId="{CFEE65D1-1D0C-491B-B084-241150DF4350}" sibTransId="{E5117C99-6596-48FA-9397-6727FB545DB6}"/>
    <dgm:cxn modelId="{551577DE-8D18-478E-8A77-3437B0D3C9C5}" srcId="{96BB444E-E687-4807-92B2-93DE11847BA5}" destId="{CF5D3AF6-DA0A-4898-9347-F9B7BF904BB6}" srcOrd="3" destOrd="0" parTransId="{02B8977B-BF16-4DCC-9F6F-F8D3F4909E7F}" sibTransId="{F77AD026-1EF3-4613-BA08-A4E5EE52E04C}"/>
    <dgm:cxn modelId="{ED84EC19-6C52-4212-8539-C869E4DAE495}" type="presOf" srcId="{8E931DF3-EC66-4ED1-BD6E-B7AE612BBFC0}" destId="{80D302F1-2BE3-405C-914E-46A70BD5E07F}" srcOrd="1" destOrd="0" presId="urn:microsoft.com/office/officeart/2005/8/layout/list1"/>
    <dgm:cxn modelId="{69B6A396-12E5-4A34-8527-56F51F14BB76}" type="presOf" srcId="{94B1E5FE-E510-414A-B299-6A9FD3070CC8}" destId="{C24085D8-8691-4388-8B74-1CD285745FA7}" srcOrd="0" destOrd="0" presId="urn:microsoft.com/office/officeart/2005/8/layout/list1"/>
    <dgm:cxn modelId="{0B8F59A5-B980-402F-BD0D-F65BE50D2A25}" type="presOf" srcId="{CF5D3AF6-DA0A-4898-9347-F9B7BF904BB6}" destId="{2E587D23-532A-401F-BCE8-5A4D085A30E4}" srcOrd="0" destOrd="0" presId="urn:microsoft.com/office/officeart/2005/8/layout/list1"/>
    <dgm:cxn modelId="{45790B2E-CEAA-4FDF-AC69-4276F9724274}" type="presParOf" srcId="{98B7FA24-E08B-4688-BE16-83D08745DAFD}" destId="{A2E28CDC-FD3A-4333-9978-02157ADB31B2}" srcOrd="0" destOrd="0" presId="urn:microsoft.com/office/officeart/2005/8/layout/list1"/>
    <dgm:cxn modelId="{E1D8130C-A58E-4F5F-AB3E-F6725B7D4205}" type="presParOf" srcId="{A2E28CDC-FD3A-4333-9978-02157ADB31B2}" destId="{C24085D8-8691-4388-8B74-1CD285745FA7}" srcOrd="0" destOrd="0" presId="urn:microsoft.com/office/officeart/2005/8/layout/list1"/>
    <dgm:cxn modelId="{584F89C3-3F98-44FF-A24D-21F4F57A7C76}" type="presParOf" srcId="{A2E28CDC-FD3A-4333-9978-02157ADB31B2}" destId="{70581C86-A2BB-4C74-80A9-F0FC8E56ABE1}" srcOrd="1" destOrd="0" presId="urn:microsoft.com/office/officeart/2005/8/layout/list1"/>
    <dgm:cxn modelId="{AAC28403-FD73-45B6-99C3-FDEBB4A72A9B}" type="presParOf" srcId="{98B7FA24-E08B-4688-BE16-83D08745DAFD}" destId="{57E10716-FBEB-49CB-A6F8-E17966629262}" srcOrd="1" destOrd="0" presId="urn:microsoft.com/office/officeart/2005/8/layout/list1"/>
    <dgm:cxn modelId="{CF7B1E7B-3171-4B2E-ABB5-B603615876C3}" type="presParOf" srcId="{98B7FA24-E08B-4688-BE16-83D08745DAFD}" destId="{631FC83D-A1B9-482E-9651-A8C32521719B}" srcOrd="2" destOrd="0" presId="urn:microsoft.com/office/officeart/2005/8/layout/list1"/>
    <dgm:cxn modelId="{3F65FA1E-4374-4F8D-9FEA-B92083744272}" type="presParOf" srcId="{98B7FA24-E08B-4688-BE16-83D08745DAFD}" destId="{3B64F29E-DE59-448E-859F-B20DA6EABE90}" srcOrd="3" destOrd="0" presId="urn:microsoft.com/office/officeart/2005/8/layout/list1"/>
    <dgm:cxn modelId="{ADA82990-A42D-42FB-A970-71C983E55272}" type="presParOf" srcId="{98B7FA24-E08B-4688-BE16-83D08745DAFD}" destId="{AD527C59-3D7A-439C-B3F1-E912B60D5828}" srcOrd="4" destOrd="0" presId="urn:microsoft.com/office/officeart/2005/8/layout/list1"/>
    <dgm:cxn modelId="{DF70AB0B-9F97-44BD-AF04-E6C26153FF6C}" type="presParOf" srcId="{AD527C59-3D7A-439C-B3F1-E912B60D5828}" destId="{E6CF9B71-5BD8-4FAF-B07D-FF1FAD96FB3A}" srcOrd="0" destOrd="0" presId="urn:microsoft.com/office/officeart/2005/8/layout/list1"/>
    <dgm:cxn modelId="{90D075A4-BBDA-443A-8E00-B2C79B4407EC}" type="presParOf" srcId="{AD527C59-3D7A-439C-B3F1-E912B60D5828}" destId="{80D302F1-2BE3-405C-914E-46A70BD5E07F}" srcOrd="1" destOrd="0" presId="urn:microsoft.com/office/officeart/2005/8/layout/list1"/>
    <dgm:cxn modelId="{E0E0877C-B708-4456-BEEF-BD727BC7661A}" type="presParOf" srcId="{98B7FA24-E08B-4688-BE16-83D08745DAFD}" destId="{E95F4409-8E1F-49F3-A195-A49AD1B19EFB}" srcOrd="5" destOrd="0" presId="urn:microsoft.com/office/officeart/2005/8/layout/list1"/>
    <dgm:cxn modelId="{7EAABFA0-02B4-4359-A249-F514A3FB1ED3}" type="presParOf" srcId="{98B7FA24-E08B-4688-BE16-83D08745DAFD}" destId="{23038EC7-005C-4480-8EC7-F68D8AE47113}" srcOrd="6" destOrd="0" presId="urn:microsoft.com/office/officeart/2005/8/layout/list1"/>
    <dgm:cxn modelId="{E3ABFDA5-6682-4694-B0F1-77418DC19D7D}" type="presParOf" srcId="{98B7FA24-E08B-4688-BE16-83D08745DAFD}" destId="{338C5612-635D-4BD7-A1BF-1D615C307B0A}" srcOrd="7" destOrd="0" presId="urn:microsoft.com/office/officeart/2005/8/layout/list1"/>
    <dgm:cxn modelId="{3230E229-85F6-4269-9D45-BB1D4A8D83C2}" type="presParOf" srcId="{98B7FA24-E08B-4688-BE16-83D08745DAFD}" destId="{3E4158A5-58B6-49EE-91EE-AFCCA5BA2C24}" srcOrd="8" destOrd="0" presId="urn:microsoft.com/office/officeart/2005/8/layout/list1"/>
    <dgm:cxn modelId="{F380666F-18FD-4E06-801B-87B4C8165542}" type="presParOf" srcId="{3E4158A5-58B6-49EE-91EE-AFCCA5BA2C24}" destId="{31D2AFCE-C8E9-44D5-87E7-4CFF89DDAA2D}" srcOrd="0" destOrd="0" presId="urn:microsoft.com/office/officeart/2005/8/layout/list1"/>
    <dgm:cxn modelId="{71559A87-60DE-4331-AD5D-B9CD91710508}" type="presParOf" srcId="{3E4158A5-58B6-49EE-91EE-AFCCA5BA2C24}" destId="{D9F6BEA2-9F2B-43F9-B0E0-68B45587A21A}" srcOrd="1" destOrd="0" presId="urn:microsoft.com/office/officeart/2005/8/layout/list1"/>
    <dgm:cxn modelId="{DE3CF9A1-2A75-4BD6-915A-1DC17E600B2F}" type="presParOf" srcId="{98B7FA24-E08B-4688-BE16-83D08745DAFD}" destId="{FF43BB40-8EF2-4AFD-AAE3-B0F6C0156BF0}" srcOrd="9" destOrd="0" presId="urn:microsoft.com/office/officeart/2005/8/layout/list1"/>
    <dgm:cxn modelId="{F7E94F5E-6888-42E9-BF66-7FABE3DD9144}" type="presParOf" srcId="{98B7FA24-E08B-4688-BE16-83D08745DAFD}" destId="{E0B20C8C-0D4D-4DED-B88A-4C0B72FA5073}" srcOrd="10" destOrd="0" presId="urn:microsoft.com/office/officeart/2005/8/layout/list1"/>
    <dgm:cxn modelId="{0396CC32-D992-43A5-939B-C59CABFF9E28}" type="presParOf" srcId="{98B7FA24-E08B-4688-BE16-83D08745DAFD}" destId="{9E8F1C7A-04DA-432B-9884-5EA5FDA2AA0D}" srcOrd="11" destOrd="0" presId="urn:microsoft.com/office/officeart/2005/8/layout/list1"/>
    <dgm:cxn modelId="{AD495B46-FD1C-425C-8F8D-38465F8AB89A}" type="presParOf" srcId="{98B7FA24-E08B-4688-BE16-83D08745DAFD}" destId="{70C5E100-0949-435B-9FFE-6F6F5D8B4957}" srcOrd="12" destOrd="0" presId="urn:microsoft.com/office/officeart/2005/8/layout/list1"/>
    <dgm:cxn modelId="{55D16745-0C1A-490B-A77C-5AF8742F085F}" type="presParOf" srcId="{70C5E100-0949-435B-9FFE-6F6F5D8B4957}" destId="{2E587D23-532A-401F-BCE8-5A4D085A30E4}" srcOrd="0" destOrd="0" presId="urn:microsoft.com/office/officeart/2005/8/layout/list1"/>
    <dgm:cxn modelId="{AC436299-EBC7-43EA-8B90-C6AC561771DC}" type="presParOf" srcId="{70C5E100-0949-435B-9FFE-6F6F5D8B4957}" destId="{00420FB4-7024-4DE9-A6A3-E608AE12B236}" srcOrd="1" destOrd="0" presId="urn:microsoft.com/office/officeart/2005/8/layout/list1"/>
    <dgm:cxn modelId="{15522365-A93E-4705-AF76-0D605DF2EA9F}" type="presParOf" srcId="{98B7FA24-E08B-4688-BE16-83D08745DAFD}" destId="{3419B3D4-7209-462D-A402-98494B7AC4CE}" srcOrd="13" destOrd="0" presId="urn:microsoft.com/office/officeart/2005/8/layout/list1"/>
    <dgm:cxn modelId="{F99C5F7A-7D8C-4671-80A8-E03EC44672C3}" type="presParOf" srcId="{98B7FA24-E08B-4688-BE16-83D08745DAFD}" destId="{2A179382-A9F2-4C20-9769-40BAB23AC585}" srcOrd="14" destOrd="0" presId="urn:microsoft.com/office/officeart/2005/8/layout/list1"/>
    <dgm:cxn modelId="{4C399C3B-2EA3-4E76-8953-EC95CF329561}" type="presParOf" srcId="{98B7FA24-E08B-4688-BE16-83D08745DAFD}" destId="{C80C73D1-5FB1-4F56-8FE3-F8CC9ACB1830}" srcOrd="15" destOrd="0" presId="urn:microsoft.com/office/officeart/2005/8/layout/list1"/>
    <dgm:cxn modelId="{08B08164-F751-4991-B709-0F1E32483128}" type="presParOf" srcId="{98B7FA24-E08B-4688-BE16-83D08745DAFD}" destId="{7BB28329-BFD9-48E2-8B55-C2598D1F4177}" srcOrd="16" destOrd="0" presId="urn:microsoft.com/office/officeart/2005/8/layout/list1"/>
    <dgm:cxn modelId="{043F1CAD-B444-4EAC-A173-81F5C6B38DEB}" type="presParOf" srcId="{7BB28329-BFD9-48E2-8B55-C2598D1F4177}" destId="{A49BA706-0BC4-4C19-82D2-75D908ADEB03}" srcOrd="0" destOrd="0" presId="urn:microsoft.com/office/officeart/2005/8/layout/list1"/>
    <dgm:cxn modelId="{36F6E372-78D9-414D-8CE1-04AF2B71FBDB}" type="presParOf" srcId="{7BB28329-BFD9-48E2-8B55-C2598D1F4177}" destId="{60DE10E8-3D02-4B45-9E6C-58C591AA9FBD}" srcOrd="1" destOrd="0" presId="urn:microsoft.com/office/officeart/2005/8/layout/list1"/>
    <dgm:cxn modelId="{3B176A22-3A86-4389-8CE5-C4F0D3B8850F}" type="presParOf" srcId="{98B7FA24-E08B-4688-BE16-83D08745DAFD}" destId="{82AE0CF2-2EF1-4906-8EEC-EDF806BA72A8}" srcOrd="17" destOrd="0" presId="urn:microsoft.com/office/officeart/2005/8/layout/list1"/>
    <dgm:cxn modelId="{A8C0E0DF-D79E-4573-A544-9158E2938389}" type="presParOf" srcId="{98B7FA24-E08B-4688-BE16-83D08745DAFD}" destId="{4B7F6915-7A82-4185-BFB4-E63B6B7F936D}" srcOrd="18" destOrd="0" presId="urn:microsoft.com/office/officeart/2005/8/layout/lis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6BB444E-E687-4807-92B2-93DE11847BA5}" type="doc">
      <dgm:prSet loTypeId="urn:microsoft.com/office/officeart/2005/8/layout/list1" loCatId="list" qsTypeId="urn:microsoft.com/office/officeart/2005/8/quickstyle/simple4" qsCatId="simple" csTypeId="urn:microsoft.com/office/officeart/2005/8/colors/accent0_3" csCatId="mainScheme" phldr="1"/>
      <dgm:spPr/>
      <dgm:t>
        <a:bodyPr/>
        <a:lstStyle/>
        <a:p>
          <a:endParaRPr lang="it-IT"/>
        </a:p>
      </dgm:t>
    </dgm:pt>
    <dgm:pt modelId="{94B1E5FE-E510-414A-B299-6A9FD3070CC8}">
      <dgm:prSet phldrT="[Testo]"/>
      <dgm:spPr/>
      <dgm:t>
        <a:bodyPr/>
        <a:lstStyle/>
        <a:p>
          <a:r>
            <a:rPr lang="it-IT" dirty="0" smtClean="0"/>
            <a:t>PSP (Piano di sicurezza del porto)</a:t>
          </a:r>
          <a:endParaRPr lang="it-IT" dirty="0"/>
        </a:p>
      </dgm:t>
    </dgm:pt>
    <dgm:pt modelId="{9044A8FA-8F6A-46B9-997D-8D67A1D512CC}" type="parTrans" cxnId="{E9C90FF9-F302-47B6-80BC-8022B78BB0D2}">
      <dgm:prSet/>
      <dgm:spPr/>
      <dgm:t>
        <a:bodyPr/>
        <a:lstStyle/>
        <a:p>
          <a:endParaRPr lang="it-IT"/>
        </a:p>
      </dgm:t>
    </dgm:pt>
    <dgm:pt modelId="{F8B3081D-8BB3-4AD1-B000-34DF7A87135A}" type="sibTrans" cxnId="{E9C90FF9-F302-47B6-80BC-8022B78BB0D2}">
      <dgm:prSet/>
      <dgm:spPr/>
      <dgm:t>
        <a:bodyPr/>
        <a:lstStyle/>
        <a:p>
          <a:endParaRPr lang="it-IT"/>
        </a:p>
      </dgm:t>
    </dgm:pt>
    <dgm:pt modelId="{8E931DF3-EC66-4ED1-BD6E-B7AE612BBFC0}">
      <dgm:prSet phldrT="[Testo]"/>
      <dgm:spPr/>
      <dgm:t>
        <a:bodyPr/>
        <a:lstStyle/>
        <a:p>
          <a:r>
            <a:rPr lang="it-IT" dirty="0" smtClean="0"/>
            <a:t>VALUTAZIONE </a:t>
          </a:r>
          <a:r>
            <a:rPr lang="it-IT" dirty="0" err="1" smtClean="0"/>
            <a:t>DI</a:t>
          </a:r>
          <a:r>
            <a:rPr lang="it-IT" dirty="0" smtClean="0"/>
            <a:t> SICUREZZA DEL PORTO</a:t>
          </a:r>
          <a:endParaRPr lang="it-IT" dirty="0"/>
        </a:p>
      </dgm:t>
    </dgm:pt>
    <dgm:pt modelId="{5219E0F4-F7F1-40DA-8821-C53FA7916F24}" type="parTrans" cxnId="{99CB9DDF-9247-4F69-87FA-DE6CE80B376B}">
      <dgm:prSet/>
      <dgm:spPr/>
      <dgm:t>
        <a:bodyPr/>
        <a:lstStyle/>
        <a:p>
          <a:endParaRPr lang="it-IT"/>
        </a:p>
      </dgm:t>
    </dgm:pt>
    <dgm:pt modelId="{CC8451CB-DB9B-4869-B740-0DB79D466BDB}" type="sibTrans" cxnId="{99CB9DDF-9247-4F69-87FA-DE6CE80B376B}">
      <dgm:prSet/>
      <dgm:spPr/>
      <dgm:t>
        <a:bodyPr/>
        <a:lstStyle/>
        <a:p>
          <a:endParaRPr lang="it-IT"/>
        </a:p>
      </dgm:t>
    </dgm:pt>
    <dgm:pt modelId="{8839E7D8-1263-47B5-82DA-B41B06A406A6}">
      <dgm:prSet phldrT="[Testo]"/>
      <dgm:spPr/>
      <dgm:t>
        <a:bodyPr/>
        <a:lstStyle/>
        <a:p>
          <a:r>
            <a:rPr lang="it-IT" dirty="0" smtClean="0"/>
            <a:t>Valutazione dei rischi</a:t>
          </a:r>
          <a:endParaRPr lang="it-IT" dirty="0"/>
        </a:p>
      </dgm:t>
    </dgm:pt>
    <dgm:pt modelId="{43F38C0E-F4A1-43A7-9F01-B5E611BF5240}" type="parTrans" cxnId="{466C747B-8F3C-4C4D-9CC8-4E627E2B89C0}">
      <dgm:prSet/>
      <dgm:spPr/>
      <dgm:t>
        <a:bodyPr/>
        <a:lstStyle/>
        <a:p>
          <a:endParaRPr lang="it-IT"/>
        </a:p>
      </dgm:t>
    </dgm:pt>
    <dgm:pt modelId="{54F4E584-35DA-4BDD-94C8-A22F69E0358E}" type="sibTrans" cxnId="{466C747B-8F3C-4C4D-9CC8-4E627E2B89C0}">
      <dgm:prSet/>
      <dgm:spPr/>
      <dgm:t>
        <a:bodyPr/>
        <a:lstStyle/>
        <a:p>
          <a:endParaRPr lang="it-IT"/>
        </a:p>
      </dgm:t>
    </dgm:pt>
    <dgm:pt modelId="{020F6CD4-1979-4FA5-A410-BBA7C9B69DF0}">
      <dgm:prSet phldrT="[Testo]"/>
      <dgm:spPr/>
      <dgm:t>
        <a:bodyPr/>
        <a:lstStyle/>
        <a:p>
          <a:r>
            <a:rPr lang="it-IT" dirty="0" smtClean="0"/>
            <a:t>Capo del Compartimento Marittimo che assume anche la funzione di “Autorità di Sicurezza del Porto” la responsabilità dell’adozione  del PSP</a:t>
          </a:r>
          <a:endParaRPr lang="it-IT" dirty="0"/>
        </a:p>
      </dgm:t>
    </dgm:pt>
    <dgm:pt modelId="{CFEE65D1-1D0C-491B-B084-241150DF4350}" type="parTrans" cxnId="{213064AF-5F81-4528-8474-4C688D9FA578}">
      <dgm:prSet/>
      <dgm:spPr/>
      <dgm:t>
        <a:bodyPr/>
        <a:lstStyle/>
        <a:p>
          <a:endParaRPr lang="it-IT"/>
        </a:p>
      </dgm:t>
    </dgm:pt>
    <dgm:pt modelId="{E5117C99-6596-48FA-9397-6727FB545DB6}" type="sibTrans" cxnId="{213064AF-5F81-4528-8474-4C688D9FA578}">
      <dgm:prSet/>
      <dgm:spPr/>
      <dgm:t>
        <a:bodyPr/>
        <a:lstStyle/>
        <a:p>
          <a:endParaRPr lang="it-IT"/>
        </a:p>
      </dgm:t>
    </dgm:pt>
    <dgm:pt modelId="{EE867A46-F81F-448D-BCFA-8746D90CD683}">
      <dgm:prSet phldrT="[Testo]"/>
      <dgm:spPr/>
      <dgm:t>
        <a:bodyPr/>
        <a:lstStyle/>
        <a:p>
          <a:r>
            <a:rPr lang="it-IT" dirty="0" smtClean="0"/>
            <a:t>Istituita presso ciascun compartimento marittimo, esprime pareri ed adotta le valutazioni di sicurezza ed il piano di sicurezza</a:t>
          </a:r>
          <a:endParaRPr lang="it-IT" dirty="0"/>
        </a:p>
      </dgm:t>
    </dgm:pt>
    <dgm:pt modelId="{E93C79BF-932B-46BE-998B-876EC371F3EE}" type="parTrans" cxnId="{A3D67DE1-FD7B-47AF-A7D9-0576555BBE8B}">
      <dgm:prSet/>
      <dgm:spPr/>
      <dgm:t>
        <a:bodyPr/>
        <a:lstStyle/>
        <a:p>
          <a:endParaRPr lang="it-IT"/>
        </a:p>
      </dgm:t>
    </dgm:pt>
    <dgm:pt modelId="{E4F50A5A-0F12-4BCD-B125-6578D5E59A43}" type="sibTrans" cxnId="{A3D67DE1-FD7B-47AF-A7D9-0576555BBE8B}">
      <dgm:prSet/>
      <dgm:spPr/>
      <dgm:t>
        <a:bodyPr/>
        <a:lstStyle/>
        <a:p>
          <a:endParaRPr lang="it-IT"/>
        </a:p>
      </dgm:t>
    </dgm:pt>
    <dgm:pt modelId="{CF5D3AF6-DA0A-4898-9347-F9B7BF904BB6}">
      <dgm:prSet phldrT="[Testo]"/>
      <dgm:spPr/>
      <dgm:t>
        <a:bodyPr/>
        <a:lstStyle/>
        <a:p>
          <a:r>
            <a:rPr lang="it-IT" dirty="0" smtClean="0"/>
            <a:t>PUNTO </a:t>
          </a:r>
          <a:r>
            <a:rPr lang="it-IT" dirty="0" err="1" smtClean="0"/>
            <a:t>DI</a:t>
          </a:r>
          <a:r>
            <a:rPr lang="it-IT" dirty="0" smtClean="0"/>
            <a:t> CONTATTO PER LA SICUREZZA MARITTIMA</a:t>
          </a:r>
          <a:endParaRPr lang="it-IT" dirty="0"/>
        </a:p>
      </dgm:t>
    </dgm:pt>
    <dgm:pt modelId="{02B8977B-BF16-4DCC-9F6F-F8D3F4909E7F}" type="parTrans" cxnId="{551577DE-8D18-478E-8A77-3437B0D3C9C5}">
      <dgm:prSet/>
      <dgm:spPr/>
      <dgm:t>
        <a:bodyPr/>
        <a:lstStyle/>
        <a:p>
          <a:endParaRPr lang="it-IT"/>
        </a:p>
      </dgm:t>
    </dgm:pt>
    <dgm:pt modelId="{F77AD026-1EF3-4613-BA08-A4E5EE52E04C}" type="sibTrans" cxnId="{551577DE-8D18-478E-8A77-3437B0D3C9C5}">
      <dgm:prSet/>
      <dgm:spPr/>
      <dgm:t>
        <a:bodyPr/>
        <a:lstStyle/>
        <a:p>
          <a:endParaRPr lang="it-IT"/>
        </a:p>
      </dgm:t>
    </dgm:pt>
    <dgm:pt modelId="{FA9F004C-113D-448F-8C8B-3DAA7C5B1074}">
      <dgm:prSet phldrT="[Testo]"/>
      <dgm:spPr/>
      <dgm:t>
        <a:bodyPr/>
        <a:lstStyle/>
        <a:p>
          <a:r>
            <a:rPr lang="it-IT" dirty="0" smtClean="0"/>
            <a:t>CONFERENZA </a:t>
          </a:r>
          <a:r>
            <a:rPr lang="it-IT" dirty="0" err="1" smtClean="0"/>
            <a:t>DI</a:t>
          </a:r>
          <a:r>
            <a:rPr lang="it-IT" dirty="0" smtClean="0"/>
            <a:t> SERVIZI PER LA SICUREZZA PORTUALE</a:t>
          </a:r>
          <a:endParaRPr lang="it-IT" dirty="0"/>
        </a:p>
      </dgm:t>
    </dgm:pt>
    <dgm:pt modelId="{CE08F7DD-60DC-400C-806C-2D59DCBC098D}" type="parTrans" cxnId="{D5FD05E2-66D5-456B-B57E-596FE4A70AB2}">
      <dgm:prSet/>
      <dgm:spPr/>
    </dgm:pt>
    <dgm:pt modelId="{4E9C38AF-717D-4A84-9ECA-69B6F0FB0BCA}" type="sibTrans" cxnId="{D5FD05E2-66D5-456B-B57E-596FE4A70AB2}">
      <dgm:prSet/>
      <dgm:spPr/>
    </dgm:pt>
    <dgm:pt modelId="{E28F80F5-9FB1-48BC-99F6-0E56448D4C1C}">
      <dgm:prSet phldrT="[Testo]"/>
      <dgm:spPr/>
      <dgm:t>
        <a:bodyPr/>
        <a:lstStyle/>
        <a:p>
          <a:r>
            <a:rPr lang="it-IT" dirty="0" smtClean="0"/>
            <a:t>Comando Generale del Corpo delle Capitanerie di Porto – Guardia Costiera (IMRC)</a:t>
          </a:r>
          <a:endParaRPr lang="it-IT" dirty="0"/>
        </a:p>
      </dgm:t>
    </dgm:pt>
    <dgm:pt modelId="{0795E20B-474E-4F33-B7B7-48CA1E2759ED}" type="parTrans" cxnId="{E0E89446-2807-4184-BC83-B585C3D0EEE5}">
      <dgm:prSet/>
      <dgm:spPr/>
    </dgm:pt>
    <dgm:pt modelId="{4396D0FA-46A9-48DF-B12D-F59B6BD4A848}" type="sibTrans" cxnId="{E0E89446-2807-4184-BC83-B585C3D0EEE5}">
      <dgm:prSet/>
      <dgm:spPr/>
    </dgm:pt>
    <dgm:pt modelId="{C6CEC594-4BDB-41D1-B309-89FE4E2E91B8}">
      <dgm:prSet phldrT="[Testo]"/>
      <dgm:spPr/>
      <dgm:t>
        <a:bodyPr/>
        <a:lstStyle/>
        <a:p>
          <a:r>
            <a:rPr lang="it-IT" dirty="0" smtClean="0"/>
            <a:t>Contiene tutte le disposizione relative alla Security del Porto</a:t>
          </a:r>
          <a:endParaRPr lang="it-IT" dirty="0"/>
        </a:p>
      </dgm:t>
    </dgm:pt>
    <dgm:pt modelId="{026A882E-010D-4508-8754-DFF3D62196DF}" type="parTrans" cxnId="{75D17F77-A90E-42F6-84BA-F8A11B1A50D9}">
      <dgm:prSet/>
      <dgm:spPr/>
      <dgm:t>
        <a:bodyPr/>
        <a:lstStyle/>
        <a:p>
          <a:endParaRPr lang="it-IT"/>
        </a:p>
      </dgm:t>
    </dgm:pt>
    <dgm:pt modelId="{B8B81C9A-112D-4CCB-B122-E28D1EA5DCAA}" type="sibTrans" cxnId="{75D17F77-A90E-42F6-84BA-F8A11B1A50D9}">
      <dgm:prSet/>
      <dgm:spPr/>
      <dgm:t>
        <a:bodyPr/>
        <a:lstStyle/>
        <a:p>
          <a:endParaRPr lang="it-IT"/>
        </a:p>
      </dgm:t>
    </dgm:pt>
    <dgm:pt modelId="{C5F49EEF-C0AF-4565-9916-D8763FD6770B}">
      <dgm:prSet phldrT="[Testo]"/>
      <dgm:spPr/>
      <dgm:t>
        <a:bodyPr/>
        <a:lstStyle/>
        <a:p>
          <a:r>
            <a:rPr lang="it-IT" dirty="0" smtClean="0"/>
            <a:t>CISM</a:t>
          </a:r>
          <a:endParaRPr lang="it-IT" dirty="0"/>
        </a:p>
      </dgm:t>
    </dgm:pt>
    <dgm:pt modelId="{DAB93AA2-5C13-4145-9825-2858A1165D4C}" type="parTrans" cxnId="{300F58BB-7513-4376-8B6A-CC7B68E0E1F0}">
      <dgm:prSet/>
      <dgm:spPr/>
      <dgm:t>
        <a:bodyPr/>
        <a:lstStyle/>
        <a:p>
          <a:endParaRPr lang="it-IT"/>
        </a:p>
      </dgm:t>
    </dgm:pt>
    <dgm:pt modelId="{C82B587B-F836-43FD-A2FC-3571D58BB4B7}" type="sibTrans" cxnId="{300F58BB-7513-4376-8B6A-CC7B68E0E1F0}">
      <dgm:prSet/>
      <dgm:spPr/>
      <dgm:t>
        <a:bodyPr/>
        <a:lstStyle/>
        <a:p>
          <a:endParaRPr lang="it-IT"/>
        </a:p>
      </dgm:t>
    </dgm:pt>
    <dgm:pt modelId="{96C025B1-EB41-4341-85A8-68DD73874C8E}">
      <dgm:prSet phldrT="[Testo]"/>
      <dgm:spPr/>
      <dgm:t>
        <a:bodyPr/>
        <a:lstStyle/>
        <a:p>
          <a:r>
            <a:rPr lang="it-IT" dirty="0" smtClean="0"/>
            <a:t>comitato Interministeriale per la Sicurezza dei Trasporti </a:t>
          </a:r>
          <a:r>
            <a:rPr lang="it-IT" dirty="0" err="1" smtClean="0"/>
            <a:t>M.mi</a:t>
          </a:r>
          <a:r>
            <a:rPr lang="it-IT" dirty="0" smtClean="0"/>
            <a:t> e dei Porti con il compito di elaborare il programma nazionale contro atti terroristici</a:t>
          </a:r>
          <a:endParaRPr lang="it-IT" dirty="0"/>
        </a:p>
      </dgm:t>
    </dgm:pt>
    <dgm:pt modelId="{C436C5A4-C8B6-4EBA-AEB2-B81DE76FE995}" type="parTrans" cxnId="{7E2A3D13-11B1-4E68-B779-0F8EB1895485}">
      <dgm:prSet/>
      <dgm:spPr/>
      <dgm:t>
        <a:bodyPr/>
        <a:lstStyle/>
        <a:p>
          <a:endParaRPr lang="it-IT"/>
        </a:p>
      </dgm:t>
    </dgm:pt>
    <dgm:pt modelId="{F6431B35-A026-4FFB-BA46-DCBDF36A2C7C}" type="sibTrans" cxnId="{7E2A3D13-11B1-4E68-B779-0F8EB1895485}">
      <dgm:prSet/>
      <dgm:spPr/>
      <dgm:t>
        <a:bodyPr/>
        <a:lstStyle/>
        <a:p>
          <a:endParaRPr lang="it-IT"/>
        </a:p>
      </dgm:t>
    </dgm:pt>
    <dgm:pt modelId="{D80D587E-F7E3-41D4-B13A-640A388AA92E}">
      <dgm:prSet phldrT="[Testo]"/>
      <dgm:spPr/>
      <dgm:t>
        <a:bodyPr/>
        <a:lstStyle/>
        <a:p>
          <a:r>
            <a:rPr lang="it-IT" smtClean="0"/>
            <a:t>AUTORITA</a:t>
          </a:r>
          <a:r>
            <a:rPr lang="it-IT" dirty="0" smtClean="0"/>
            <a:t>’ DESIGNATA</a:t>
          </a:r>
          <a:endParaRPr lang="it-IT"/>
        </a:p>
      </dgm:t>
    </dgm:pt>
    <dgm:pt modelId="{42AA1F48-A3B0-4EE5-B5B9-61662F20B3FF}" type="parTrans" cxnId="{EC47F0B3-6B2F-458E-987B-727DDFBEDF1A}">
      <dgm:prSet/>
      <dgm:spPr/>
    </dgm:pt>
    <dgm:pt modelId="{3DD95C39-F610-4F1D-B61B-EB294BBB83D0}" type="sibTrans" cxnId="{EC47F0B3-6B2F-458E-987B-727DDFBEDF1A}">
      <dgm:prSet/>
      <dgm:spPr/>
    </dgm:pt>
    <dgm:pt modelId="{98B7FA24-E08B-4688-BE16-83D08745DAFD}" type="pres">
      <dgm:prSet presAssocID="{96BB444E-E687-4807-92B2-93DE11847BA5}" presName="linear" presStyleCnt="0">
        <dgm:presLayoutVars>
          <dgm:dir/>
          <dgm:animLvl val="lvl"/>
          <dgm:resizeHandles val="exact"/>
        </dgm:presLayoutVars>
      </dgm:prSet>
      <dgm:spPr/>
      <dgm:t>
        <a:bodyPr/>
        <a:lstStyle/>
        <a:p>
          <a:endParaRPr lang="it-IT"/>
        </a:p>
      </dgm:t>
    </dgm:pt>
    <dgm:pt modelId="{A2E28CDC-FD3A-4333-9978-02157ADB31B2}" type="pres">
      <dgm:prSet presAssocID="{94B1E5FE-E510-414A-B299-6A9FD3070CC8}" presName="parentLin" presStyleCnt="0"/>
      <dgm:spPr/>
    </dgm:pt>
    <dgm:pt modelId="{C24085D8-8691-4388-8B74-1CD285745FA7}" type="pres">
      <dgm:prSet presAssocID="{94B1E5FE-E510-414A-B299-6A9FD3070CC8}" presName="parentLeftMargin" presStyleLbl="node1" presStyleIdx="0" presStyleCnt="6"/>
      <dgm:spPr/>
      <dgm:t>
        <a:bodyPr/>
        <a:lstStyle/>
        <a:p>
          <a:endParaRPr lang="it-IT"/>
        </a:p>
      </dgm:t>
    </dgm:pt>
    <dgm:pt modelId="{70581C86-A2BB-4C74-80A9-F0FC8E56ABE1}" type="pres">
      <dgm:prSet presAssocID="{94B1E5FE-E510-414A-B299-6A9FD3070CC8}" presName="parentText" presStyleLbl="node1" presStyleIdx="0" presStyleCnt="6">
        <dgm:presLayoutVars>
          <dgm:chMax val="0"/>
          <dgm:bulletEnabled val="1"/>
        </dgm:presLayoutVars>
      </dgm:prSet>
      <dgm:spPr/>
      <dgm:t>
        <a:bodyPr/>
        <a:lstStyle/>
        <a:p>
          <a:endParaRPr lang="it-IT"/>
        </a:p>
      </dgm:t>
    </dgm:pt>
    <dgm:pt modelId="{57E10716-FBEB-49CB-A6F8-E17966629262}" type="pres">
      <dgm:prSet presAssocID="{94B1E5FE-E510-414A-B299-6A9FD3070CC8}" presName="negativeSpace" presStyleCnt="0"/>
      <dgm:spPr/>
    </dgm:pt>
    <dgm:pt modelId="{631FC83D-A1B9-482E-9651-A8C32521719B}" type="pres">
      <dgm:prSet presAssocID="{94B1E5FE-E510-414A-B299-6A9FD3070CC8}" presName="childText" presStyleLbl="conFgAcc1" presStyleIdx="0" presStyleCnt="6">
        <dgm:presLayoutVars>
          <dgm:bulletEnabled val="1"/>
        </dgm:presLayoutVars>
      </dgm:prSet>
      <dgm:spPr/>
      <dgm:t>
        <a:bodyPr/>
        <a:lstStyle/>
        <a:p>
          <a:endParaRPr lang="it-IT"/>
        </a:p>
      </dgm:t>
    </dgm:pt>
    <dgm:pt modelId="{3B64F29E-DE59-448E-859F-B20DA6EABE90}" type="pres">
      <dgm:prSet presAssocID="{F8B3081D-8BB3-4AD1-B000-34DF7A87135A}" presName="spaceBetweenRectangles" presStyleCnt="0"/>
      <dgm:spPr/>
    </dgm:pt>
    <dgm:pt modelId="{98584B92-5FF0-401B-9B48-FD62D303908F}" type="pres">
      <dgm:prSet presAssocID="{C5F49EEF-C0AF-4565-9916-D8763FD6770B}" presName="parentLin" presStyleCnt="0"/>
      <dgm:spPr/>
    </dgm:pt>
    <dgm:pt modelId="{8DF14AB0-AEDD-4478-8F8D-14D156C82900}" type="pres">
      <dgm:prSet presAssocID="{C5F49EEF-C0AF-4565-9916-D8763FD6770B}" presName="parentLeftMargin" presStyleLbl="node1" presStyleIdx="0" presStyleCnt="6"/>
      <dgm:spPr/>
      <dgm:t>
        <a:bodyPr/>
        <a:lstStyle/>
        <a:p>
          <a:endParaRPr lang="it-IT"/>
        </a:p>
      </dgm:t>
    </dgm:pt>
    <dgm:pt modelId="{A639C3D2-4D5A-4BC1-A1A4-879594565436}" type="pres">
      <dgm:prSet presAssocID="{C5F49EEF-C0AF-4565-9916-D8763FD6770B}" presName="parentText" presStyleLbl="node1" presStyleIdx="1" presStyleCnt="6">
        <dgm:presLayoutVars>
          <dgm:chMax val="0"/>
          <dgm:bulletEnabled val="1"/>
        </dgm:presLayoutVars>
      </dgm:prSet>
      <dgm:spPr/>
      <dgm:t>
        <a:bodyPr/>
        <a:lstStyle/>
        <a:p>
          <a:endParaRPr lang="it-IT"/>
        </a:p>
      </dgm:t>
    </dgm:pt>
    <dgm:pt modelId="{C9A79905-564A-433D-8AE2-9952987858D6}" type="pres">
      <dgm:prSet presAssocID="{C5F49EEF-C0AF-4565-9916-D8763FD6770B}" presName="negativeSpace" presStyleCnt="0"/>
      <dgm:spPr/>
    </dgm:pt>
    <dgm:pt modelId="{0E8A79AC-F10D-45EB-9F7D-FD9C89126C96}" type="pres">
      <dgm:prSet presAssocID="{C5F49EEF-C0AF-4565-9916-D8763FD6770B}" presName="childText" presStyleLbl="conFgAcc1" presStyleIdx="1" presStyleCnt="6">
        <dgm:presLayoutVars>
          <dgm:bulletEnabled val="1"/>
        </dgm:presLayoutVars>
      </dgm:prSet>
      <dgm:spPr/>
      <dgm:t>
        <a:bodyPr/>
        <a:lstStyle/>
        <a:p>
          <a:endParaRPr lang="it-IT"/>
        </a:p>
      </dgm:t>
    </dgm:pt>
    <dgm:pt modelId="{01A5C6E2-CAD5-456A-A2AD-08B120918940}" type="pres">
      <dgm:prSet presAssocID="{C82B587B-F836-43FD-A2FC-3571D58BB4B7}" presName="spaceBetweenRectangles" presStyleCnt="0"/>
      <dgm:spPr/>
    </dgm:pt>
    <dgm:pt modelId="{B947EDD2-183D-42FC-9F08-7744B78CFD3F}" type="pres">
      <dgm:prSet presAssocID="{D80D587E-F7E3-41D4-B13A-640A388AA92E}" presName="parentLin" presStyleCnt="0"/>
      <dgm:spPr/>
    </dgm:pt>
    <dgm:pt modelId="{1547914F-46F4-492E-BCB5-7999474D26F5}" type="pres">
      <dgm:prSet presAssocID="{D80D587E-F7E3-41D4-B13A-640A388AA92E}" presName="parentLeftMargin" presStyleLbl="node1" presStyleIdx="1" presStyleCnt="6"/>
      <dgm:spPr/>
      <dgm:t>
        <a:bodyPr/>
        <a:lstStyle/>
        <a:p>
          <a:endParaRPr lang="it-IT"/>
        </a:p>
      </dgm:t>
    </dgm:pt>
    <dgm:pt modelId="{49A55ECC-DAB9-4D75-97EF-831968F4461A}" type="pres">
      <dgm:prSet presAssocID="{D80D587E-F7E3-41D4-B13A-640A388AA92E}" presName="parentText" presStyleLbl="node1" presStyleIdx="2" presStyleCnt="6">
        <dgm:presLayoutVars>
          <dgm:chMax val="0"/>
          <dgm:bulletEnabled val="1"/>
        </dgm:presLayoutVars>
      </dgm:prSet>
      <dgm:spPr/>
      <dgm:t>
        <a:bodyPr/>
        <a:lstStyle/>
        <a:p>
          <a:endParaRPr lang="it-IT"/>
        </a:p>
      </dgm:t>
    </dgm:pt>
    <dgm:pt modelId="{B60DF742-03B2-49CE-8FEB-0BD9E616F6F4}" type="pres">
      <dgm:prSet presAssocID="{D80D587E-F7E3-41D4-B13A-640A388AA92E}" presName="negativeSpace" presStyleCnt="0"/>
      <dgm:spPr/>
    </dgm:pt>
    <dgm:pt modelId="{935B6821-0B0B-4DB0-B723-B4B3EC5733D5}" type="pres">
      <dgm:prSet presAssocID="{D80D587E-F7E3-41D4-B13A-640A388AA92E}" presName="childText" presStyleLbl="conFgAcc1" presStyleIdx="2" presStyleCnt="6">
        <dgm:presLayoutVars>
          <dgm:bulletEnabled val="1"/>
        </dgm:presLayoutVars>
      </dgm:prSet>
      <dgm:spPr/>
      <dgm:t>
        <a:bodyPr/>
        <a:lstStyle/>
        <a:p>
          <a:endParaRPr lang="it-IT"/>
        </a:p>
      </dgm:t>
    </dgm:pt>
    <dgm:pt modelId="{DE2C226F-8734-4F04-B94F-979EB218293F}" type="pres">
      <dgm:prSet presAssocID="{3DD95C39-F610-4F1D-B61B-EB294BBB83D0}" presName="spaceBetweenRectangles" presStyleCnt="0"/>
      <dgm:spPr/>
    </dgm:pt>
    <dgm:pt modelId="{AD527C59-3D7A-439C-B3F1-E912B60D5828}" type="pres">
      <dgm:prSet presAssocID="{8E931DF3-EC66-4ED1-BD6E-B7AE612BBFC0}" presName="parentLin" presStyleCnt="0"/>
      <dgm:spPr/>
    </dgm:pt>
    <dgm:pt modelId="{E6CF9B71-5BD8-4FAF-B07D-FF1FAD96FB3A}" type="pres">
      <dgm:prSet presAssocID="{8E931DF3-EC66-4ED1-BD6E-B7AE612BBFC0}" presName="parentLeftMargin" presStyleLbl="node1" presStyleIdx="2" presStyleCnt="6"/>
      <dgm:spPr/>
      <dgm:t>
        <a:bodyPr/>
        <a:lstStyle/>
        <a:p>
          <a:endParaRPr lang="it-IT"/>
        </a:p>
      </dgm:t>
    </dgm:pt>
    <dgm:pt modelId="{80D302F1-2BE3-405C-914E-46A70BD5E07F}" type="pres">
      <dgm:prSet presAssocID="{8E931DF3-EC66-4ED1-BD6E-B7AE612BBFC0}" presName="parentText" presStyleLbl="node1" presStyleIdx="3" presStyleCnt="6">
        <dgm:presLayoutVars>
          <dgm:chMax val="0"/>
          <dgm:bulletEnabled val="1"/>
        </dgm:presLayoutVars>
      </dgm:prSet>
      <dgm:spPr/>
      <dgm:t>
        <a:bodyPr/>
        <a:lstStyle/>
        <a:p>
          <a:endParaRPr lang="it-IT"/>
        </a:p>
      </dgm:t>
    </dgm:pt>
    <dgm:pt modelId="{E95F4409-8E1F-49F3-A195-A49AD1B19EFB}" type="pres">
      <dgm:prSet presAssocID="{8E931DF3-EC66-4ED1-BD6E-B7AE612BBFC0}" presName="negativeSpace" presStyleCnt="0"/>
      <dgm:spPr/>
    </dgm:pt>
    <dgm:pt modelId="{23038EC7-005C-4480-8EC7-F68D8AE47113}" type="pres">
      <dgm:prSet presAssocID="{8E931DF3-EC66-4ED1-BD6E-B7AE612BBFC0}" presName="childText" presStyleLbl="conFgAcc1" presStyleIdx="3" presStyleCnt="6">
        <dgm:presLayoutVars>
          <dgm:bulletEnabled val="1"/>
        </dgm:presLayoutVars>
      </dgm:prSet>
      <dgm:spPr/>
      <dgm:t>
        <a:bodyPr/>
        <a:lstStyle/>
        <a:p>
          <a:endParaRPr lang="it-IT"/>
        </a:p>
      </dgm:t>
    </dgm:pt>
    <dgm:pt modelId="{338C5612-635D-4BD7-A1BF-1D615C307B0A}" type="pres">
      <dgm:prSet presAssocID="{CC8451CB-DB9B-4869-B740-0DB79D466BDB}" presName="spaceBetweenRectangles" presStyleCnt="0"/>
      <dgm:spPr/>
    </dgm:pt>
    <dgm:pt modelId="{85A176BB-71A4-4B7A-B800-3D9ADD62076B}" type="pres">
      <dgm:prSet presAssocID="{FA9F004C-113D-448F-8C8B-3DAA7C5B1074}" presName="parentLin" presStyleCnt="0"/>
      <dgm:spPr/>
    </dgm:pt>
    <dgm:pt modelId="{E8B0D223-FCD5-4D2B-8B69-605236EF35B3}" type="pres">
      <dgm:prSet presAssocID="{FA9F004C-113D-448F-8C8B-3DAA7C5B1074}" presName="parentLeftMargin" presStyleLbl="node1" presStyleIdx="3" presStyleCnt="6"/>
      <dgm:spPr/>
      <dgm:t>
        <a:bodyPr/>
        <a:lstStyle/>
        <a:p>
          <a:endParaRPr lang="it-IT"/>
        </a:p>
      </dgm:t>
    </dgm:pt>
    <dgm:pt modelId="{4D07D93B-52C1-4C17-AD4B-330A17ED1B92}" type="pres">
      <dgm:prSet presAssocID="{FA9F004C-113D-448F-8C8B-3DAA7C5B1074}" presName="parentText" presStyleLbl="node1" presStyleIdx="4" presStyleCnt="6">
        <dgm:presLayoutVars>
          <dgm:chMax val="0"/>
          <dgm:bulletEnabled val="1"/>
        </dgm:presLayoutVars>
      </dgm:prSet>
      <dgm:spPr/>
      <dgm:t>
        <a:bodyPr/>
        <a:lstStyle/>
        <a:p>
          <a:endParaRPr lang="it-IT"/>
        </a:p>
      </dgm:t>
    </dgm:pt>
    <dgm:pt modelId="{454882E8-446B-4373-BEDF-396731C64C20}" type="pres">
      <dgm:prSet presAssocID="{FA9F004C-113D-448F-8C8B-3DAA7C5B1074}" presName="negativeSpace" presStyleCnt="0"/>
      <dgm:spPr/>
    </dgm:pt>
    <dgm:pt modelId="{C2E4255E-2E0B-4B11-A84C-D896CB3E1EF0}" type="pres">
      <dgm:prSet presAssocID="{FA9F004C-113D-448F-8C8B-3DAA7C5B1074}" presName="childText" presStyleLbl="conFgAcc1" presStyleIdx="4" presStyleCnt="6">
        <dgm:presLayoutVars>
          <dgm:bulletEnabled val="1"/>
        </dgm:presLayoutVars>
      </dgm:prSet>
      <dgm:spPr/>
      <dgm:t>
        <a:bodyPr/>
        <a:lstStyle/>
        <a:p>
          <a:endParaRPr lang="it-IT"/>
        </a:p>
      </dgm:t>
    </dgm:pt>
    <dgm:pt modelId="{5A30276D-406E-4F5C-8054-C6F9524B4AC1}" type="pres">
      <dgm:prSet presAssocID="{4E9C38AF-717D-4A84-9ECA-69B6F0FB0BCA}" presName="spaceBetweenRectangles" presStyleCnt="0"/>
      <dgm:spPr/>
    </dgm:pt>
    <dgm:pt modelId="{70C5E100-0949-435B-9FFE-6F6F5D8B4957}" type="pres">
      <dgm:prSet presAssocID="{CF5D3AF6-DA0A-4898-9347-F9B7BF904BB6}" presName="parentLin" presStyleCnt="0"/>
      <dgm:spPr/>
    </dgm:pt>
    <dgm:pt modelId="{2E587D23-532A-401F-BCE8-5A4D085A30E4}" type="pres">
      <dgm:prSet presAssocID="{CF5D3AF6-DA0A-4898-9347-F9B7BF904BB6}" presName="parentLeftMargin" presStyleLbl="node1" presStyleIdx="4" presStyleCnt="6"/>
      <dgm:spPr/>
      <dgm:t>
        <a:bodyPr/>
        <a:lstStyle/>
        <a:p>
          <a:endParaRPr lang="it-IT"/>
        </a:p>
      </dgm:t>
    </dgm:pt>
    <dgm:pt modelId="{00420FB4-7024-4DE9-A6A3-E608AE12B236}" type="pres">
      <dgm:prSet presAssocID="{CF5D3AF6-DA0A-4898-9347-F9B7BF904BB6}" presName="parentText" presStyleLbl="node1" presStyleIdx="5" presStyleCnt="6">
        <dgm:presLayoutVars>
          <dgm:chMax val="0"/>
          <dgm:bulletEnabled val="1"/>
        </dgm:presLayoutVars>
      </dgm:prSet>
      <dgm:spPr/>
      <dgm:t>
        <a:bodyPr/>
        <a:lstStyle/>
        <a:p>
          <a:endParaRPr lang="it-IT"/>
        </a:p>
      </dgm:t>
    </dgm:pt>
    <dgm:pt modelId="{3419B3D4-7209-462D-A402-98494B7AC4CE}" type="pres">
      <dgm:prSet presAssocID="{CF5D3AF6-DA0A-4898-9347-F9B7BF904BB6}" presName="negativeSpace" presStyleCnt="0"/>
      <dgm:spPr/>
    </dgm:pt>
    <dgm:pt modelId="{2A179382-A9F2-4C20-9769-40BAB23AC585}" type="pres">
      <dgm:prSet presAssocID="{CF5D3AF6-DA0A-4898-9347-F9B7BF904BB6}" presName="childText" presStyleLbl="conFgAcc1" presStyleIdx="5" presStyleCnt="6">
        <dgm:presLayoutVars>
          <dgm:bulletEnabled val="1"/>
        </dgm:presLayoutVars>
      </dgm:prSet>
      <dgm:spPr/>
      <dgm:t>
        <a:bodyPr/>
        <a:lstStyle/>
        <a:p>
          <a:endParaRPr lang="it-IT"/>
        </a:p>
      </dgm:t>
    </dgm:pt>
  </dgm:ptLst>
  <dgm:cxnLst>
    <dgm:cxn modelId="{2E2CE0FF-D0FE-4C84-A439-A7D5DA4209C6}" type="presOf" srcId="{96C025B1-EB41-4341-85A8-68DD73874C8E}" destId="{0E8A79AC-F10D-45EB-9F7D-FD9C89126C96}" srcOrd="0" destOrd="0" presId="urn:microsoft.com/office/officeart/2005/8/layout/list1"/>
    <dgm:cxn modelId="{4A1E53F6-E73E-44C6-942C-1D41E069454D}" type="presOf" srcId="{8839E7D8-1263-47B5-82DA-B41B06A406A6}" destId="{23038EC7-005C-4480-8EC7-F68D8AE47113}" srcOrd="0" destOrd="0" presId="urn:microsoft.com/office/officeart/2005/8/layout/list1"/>
    <dgm:cxn modelId="{73FB4997-D36E-4DC4-8A0E-69099ED30190}" type="presOf" srcId="{8E931DF3-EC66-4ED1-BD6E-B7AE612BBFC0}" destId="{80D302F1-2BE3-405C-914E-46A70BD5E07F}" srcOrd="1" destOrd="0" presId="urn:microsoft.com/office/officeart/2005/8/layout/list1"/>
    <dgm:cxn modelId="{99CB9DDF-9247-4F69-87FA-DE6CE80B376B}" srcId="{96BB444E-E687-4807-92B2-93DE11847BA5}" destId="{8E931DF3-EC66-4ED1-BD6E-B7AE612BBFC0}" srcOrd="3" destOrd="0" parTransId="{5219E0F4-F7F1-40DA-8821-C53FA7916F24}" sibTransId="{CC8451CB-DB9B-4869-B740-0DB79D466BDB}"/>
    <dgm:cxn modelId="{E2E55AF3-A0A2-439D-BD8E-3F816BA92670}" type="presOf" srcId="{D80D587E-F7E3-41D4-B13A-640A388AA92E}" destId="{1547914F-46F4-492E-BCB5-7999474D26F5}" srcOrd="0" destOrd="0" presId="urn:microsoft.com/office/officeart/2005/8/layout/list1"/>
    <dgm:cxn modelId="{0689101A-D6EF-4572-9BA7-A22F90CBBBBE}" type="presOf" srcId="{96BB444E-E687-4807-92B2-93DE11847BA5}" destId="{98B7FA24-E08B-4688-BE16-83D08745DAFD}" srcOrd="0" destOrd="0" presId="urn:microsoft.com/office/officeart/2005/8/layout/list1"/>
    <dgm:cxn modelId="{B56ABBE7-A3B6-4174-B118-234431495C5C}" type="presOf" srcId="{020F6CD4-1979-4FA5-A410-BBA7C9B69DF0}" destId="{935B6821-0B0B-4DB0-B723-B4B3EC5733D5}" srcOrd="0" destOrd="0" presId="urn:microsoft.com/office/officeart/2005/8/layout/list1"/>
    <dgm:cxn modelId="{40CF5471-04CE-472E-ADE5-3B70EC68F047}" type="presOf" srcId="{94B1E5FE-E510-414A-B299-6A9FD3070CC8}" destId="{70581C86-A2BB-4C74-80A9-F0FC8E56ABE1}" srcOrd="1" destOrd="0" presId="urn:microsoft.com/office/officeart/2005/8/layout/list1"/>
    <dgm:cxn modelId="{0DDCB3AB-E9BC-46B6-9359-D35464A8F100}" type="presOf" srcId="{C6CEC594-4BDB-41D1-B309-89FE4E2E91B8}" destId="{631FC83D-A1B9-482E-9651-A8C32521719B}" srcOrd="0" destOrd="0" presId="urn:microsoft.com/office/officeart/2005/8/layout/list1"/>
    <dgm:cxn modelId="{6AF46853-E027-4C28-B02F-E152D25B6978}" type="presOf" srcId="{C5F49EEF-C0AF-4565-9916-D8763FD6770B}" destId="{8DF14AB0-AEDD-4478-8F8D-14D156C82900}" srcOrd="0" destOrd="0" presId="urn:microsoft.com/office/officeart/2005/8/layout/list1"/>
    <dgm:cxn modelId="{96CD4F58-709A-4617-9AE9-BF2D4B3258F1}" type="presOf" srcId="{D80D587E-F7E3-41D4-B13A-640A388AA92E}" destId="{49A55ECC-DAB9-4D75-97EF-831968F4461A}" srcOrd="1" destOrd="0" presId="urn:microsoft.com/office/officeart/2005/8/layout/list1"/>
    <dgm:cxn modelId="{551577DE-8D18-478E-8A77-3437B0D3C9C5}" srcId="{96BB444E-E687-4807-92B2-93DE11847BA5}" destId="{CF5D3AF6-DA0A-4898-9347-F9B7BF904BB6}" srcOrd="5" destOrd="0" parTransId="{02B8977B-BF16-4DCC-9F6F-F8D3F4909E7F}" sibTransId="{F77AD026-1EF3-4613-BA08-A4E5EE52E04C}"/>
    <dgm:cxn modelId="{7D92493D-DB39-4D0A-BB97-A582C2D72470}" type="presOf" srcId="{CF5D3AF6-DA0A-4898-9347-F9B7BF904BB6}" destId="{2E587D23-532A-401F-BCE8-5A4D085A30E4}" srcOrd="0" destOrd="0" presId="urn:microsoft.com/office/officeart/2005/8/layout/list1"/>
    <dgm:cxn modelId="{75D17F77-A90E-42F6-84BA-F8A11B1A50D9}" srcId="{94B1E5FE-E510-414A-B299-6A9FD3070CC8}" destId="{C6CEC594-4BDB-41D1-B309-89FE4E2E91B8}" srcOrd="0" destOrd="0" parTransId="{026A882E-010D-4508-8754-DFF3D62196DF}" sibTransId="{B8B81C9A-112D-4CCB-B122-E28D1EA5DCAA}"/>
    <dgm:cxn modelId="{D5FD05E2-66D5-456B-B57E-596FE4A70AB2}" srcId="{96BB444E-E687-4807-92B2-93DE11847BA5}" destId="{FA9F004C-113D-448F-8C8B-3DAA7C5B1074}" srcOrd="4" destOrd="0" parTransId="{CE08F7DD-60DC-400C-806C-2D59DCBC098D}" sibTransId="{4E9C38AF-717D-4A84-9ECA-69B6F0FB0BCA}"/>
    <dgm:cxn modelId="{D04DCA48-AE9A-4BDB-8ED0-F0AE1001C237}" type="presOf" srcId="{EE867A46-F81F-448D-BCFA-8746D90CD683}" destId="{C2E4255E-2E0B-4B11-A84C-D896CB3E1EF0}" srcOrd="0" destOrd="0" presId="urn:microsoft.com/office/officeart/2005/8/layout/list1"/>
    <dgm:cxn modelId="{2303BFF1-F2D8-4086-9358-8187B18026A2}" type="presOf" srcId="{C5F49EEF-C0AF-4565-9916-D8763FD6770B}" destId="{A639C3D2-4D5A-4BC1-A1A4-879594565436}" srcOrd="1" destOrd="0" presId="urn:microsoft.com/office/officeart/2005/8/layout/list1"/>
    <dgm:cxn modelId="{7E2A3D13-11B1-4E68-B779-0F8EB1895485}" srcId="{C5F49EEF-C0AF-4565-9916-D8763FD6770B}" destId="{96C025B1-EB41-4341-85A8-68DD73874C8E}" srcOrd="0" destOrd="0" parTransId="{C436C5A4-C8B6-4EBA-AEB2-B81DE76FE995}" sibTransId="{F6431B35-A026-4FFB-BA46-DCBDF36A2C7C}"/>
    <dgm:cxn modelId="{C6613580-E812-47C2-BB6D-A87458680567}" type="presOf" srcId="{CF5D3AF6-DA0A-4898-9347-F9B7BF904BB6}" destId="{00420FB4-7024-4DE9-A6A3-E608AE12B236}" srcOrd="1" destOrd="0" presId="urn:microsoft.com/office/officeart/2005/8/layout/list1"/>
    <dgm:cxn modelId="{466C747B-8F3C-4C4D-9CC8-4E627E2B89C0}" srcId="{8E931DF3-EC66-4ED1-BD6E-B7AE612BBFC0}" destId="{8839E7D8-1263-47B5-82DA-B41B06A406A6}" srcOrd="0" destOrd="0" parTransId="{43F38C0E-F4A1-43A7-9F01-B5E611BF5240}" sibTransId="{54F4E584-35DA-4BDD-94C8-A22F69E0358E}"/>
    <dgm:cxn modelId="{300F58BB-7513-4376-8B6A-CC7B68E0E1F0}" srcId="{96BB444E-E687-4807-92B2-93DE11847BA5}" destId="{C5F49EEF-C0AF-4565-9916-D8763FD6770B}" srcOrd="1" destOrd="0" parTransId="{DAB93AA2-5C13-4145-9825-2858A1165D4C}" sibTransId="{C82B587B-F836-43FD-A2FC-3571D58BB4B7}"/>
    <dgm:cxn modelId="{EC47F0B3-6B2F-458E-987B-727DDFBEDF1A}" srcId="{96BB444E-E687-4807-92B2-93DE11847BA5}" destId="{D80D587E-F7E3-41D4-B13A-640A388AA92E}" srcOrd="2" destOrd="0" parTransId="{42AA1F48-A3B0-4EE5-B5B9-61662F20B3FF}" sibTransId="{3DD95C39-F610-4F1D-B61B-EB294BBB83D0}"/>
    <dgm:cxn modelId="{5C283437-A6E1-44C0-8813-D7E6CBAA314C}" type="presOf" srcId="{8E931DF3-EC66-4ED1-BD6E-B7AE612BBFC0}" destId="{E6CF9B71-5BD8-4FAF-B07D-FF1FAD96FB3A}" srcOrd="0" destOrd="0" presId="urn:microsoft.com/office/officeart/2005/8/layout/list1"/>
    <dgm:cxn modelId="{213064AF-5F81-4528-8474-4C688D9FA578}" srcId="{D80D587E-F7E3-41D4-B13A-640A388AA92E}" destId="{020F6CD4-1979-4FA5-A410-BBA7C9B69DF0}" srcOrd="0" destOrd="0" parTransId="{CFEE65D1-1D0C-491B-B084-241150DF4350}" sibTransId="{E5117C99-6596-48FA-9397-6727FB545DB6}"/>
    <dgm:cxn modelId="{42D0DB19-38FE-4C18-85D4-CB94BDC50E8A}" type="presOf" srcId="{E28F80F5-9FB1-48BC-99F6-0E56448D4C1C}" destId="{2A179382-A9F2-4C20-9769-40BAB23AC585}" srcOrd="0" destOrd="0" presId="urn:microsoft.com/office/officeart/2005/8/layout/list1"/>
    <dgm:cxn modelId="{75082EE9-FBCE-4520-BCE0-5DD691D2B1F9}" type="presOf" srcId="{FA9F004C-113D-448F-8C8B-3DAA7C5B1074}" destId="{E8B0D223-FCD5-4D2B-8B69-605236EF35B3}" srcOrd="0" destOrd="0" presId="urn:microsoft.com/office/officeart/2005/8/layout/list1"/>
    <dgm:cxn modelId="{5F6DFE7B-7FD4-4152-BC1E-179A0A6296A6}" type="presOf" srcId="{FA9F004C-113D-448F-8C8B-3DAA7C5B1074}" destId="{4D07D93B-52C1-4C17-AD4B-330A17ED1B92}" srcOrd="1" destOrd="0" presId="urn:microsoft.com/office/officeart/2005/8/layout/list1"/>
    <dgm:cxn modelId="{85E2B8C5-FA94-49E1-BDD8-6B798CA90EA0}" type="presOf" srcId="{94B1E5FE-E510-414A-B299-6A9FD3070CC8}" destId="{C24085D8-8691-4388-8B74-1CD285745FA7}" srcOrd="0" destOrd="0" presId="urn:microsoft.com/office/officeart/2005/8/layout/list1"/>
    <dgm:cxn modelId="{A3D67DE1-FD7B-47AF-A7D9-0576555BBE8B}" srcId="{FA9F004C-113D-448F-8C8B-3DAA7C5B1074}" destId="{EE867A46-F81F-448D-BCFA-8746D90CD683}" srcOrd="0" destOrd="0" parTransId="{E93C79BF-932B-46BE-998B-876EC371F3EE}" sibTransId="{E4F50A5A-0F12-4BCD-B125-6578D5E59A43}"/>
    <dgm:cxn modelId="{E0E89446-2807-4184-BC83-B585C3D0EEE5}" srcId="{CF5D3AF6-DA0A-4898-9347-F9B7BF904BB6}" destId="{E28F80F5-9FB1-48BC-99F6-0E56448D4C1C}" srcOrd="0" destOrd="0" parTransId="{0795E20B-474E-4F33-B7B7-48CA1E2759ED}" sibTransId="{4396D0FA-46A9-48DF-B12D-F59B6BD4A848}"/>
    <dgm:cxn modelId="{E9C90FF9-F302-47B6-80BC-8022B78BB0D2}" srcId="{96BB444E-E687-4807-92B2-93DE11847BA5}" destId="{94B1E5FE-E510-414A-B299-6A9FD3070CC8}" srcOrd="0" destOrd="0" parTransId="{9044A8FA-8F6A-46B9-997D-8D67A1D512CC}" sibTransId="{F8B3081D-8BB3-4AD1-B000-34DF7A87135A}"/>
    <dgm:cxn modelId="{21EAAF5F-7228-485F-8FC0-1020D2A05A75}" type="presParOf" srcId="{98B7FA24-E08B-4688-BE16-83D08745DAFD}" destId="{A2E28CDC-FD3A-4333-9978-02157ADB31B2}" srcOrd="0" destOrd="0" presId="urn:microsoft.com/office/officeart/2005/8/layout/list1"/>
    <dgm:cxn modelId="{8AE2D1F8-6413-428B-9E76-B240438E655E}" type="presParOf" srcId="{A2E28CDC-FD3A-4333-9978-02157ADB31B2}" destId="{C24085D8-8691-4388-8B74-1CD285745FA7}" srcOrd="0" destOrd="0" presId="urn:microsoft.com/office/officeart/2005/8/layout/list1"/>
    <dgm:cxn modelId="{6F340F56-8E3E-4103-9E06-90A6A31981C7}" type="presParOf" srcId="{A2E28CDC-FD3A-4333-9978-02157ADB31B2}" destId="{70581C86-A2BB-4C74-80A9-F0FC8E56ABE1}" srcOrd="1" destOrd="0" presId="urn:microsoft.com/office/officeart/2005/8/layout/list1"/>
    <dgm:cxn modelId="{E6F064DC-9C84-4A11-99D3-5EAED6ABB314}" type="presParOf" srcId="{98B7FA24-E08B-4688-BE16-83D08745DAFD}" destId="{57E10716-FBEB-49CB-A6F8-E17966629262}" srcOrd="1" destOrd="0" presId="urn:microsoft.com/office/officeart/2005/8/layout/list1"/>
    <dgm:cxn modelId="{70BC553B-051C-47A0-9BBB-396DF5808EB4}" type="presParOf" srcId="{98B7FA24-E08B-4688-BE16-83D08745DAFD}" destId="{631FC83D-A1B9-482E-9651-A8C32521719B}" srcOrd="2" destOrd="0" presId="urn:microsoft.com/office/officeart/2005/8/layout/list1"/>
    <dgm:cxn modelId="{DE30612B-12A4-49E1-8E12-2095DC3F6E4B}" type="presParOf" srcId="{98B7FA24-E08B-4688-BE16-83D08745DAFD}" destId="{3B64F29E-DE59-448E-859F-B20DA6EABE90}" srcOrd="3" destOrd="0" presId="urn:microsoft.com/office/officeart/2005/8/layout/list1"/>
    <dgm:cxn modelId="{3E12090F-8107-4670-A466-AEF662D81EA1}" type="presParOf" srcId="{98B7FA24-E08B-4688-BE16-83D08745DAFD}" destId="{98584B92-5FF0-401B-9B48-FD62D303908F}" srcOrd="4" destOrd="0" presId="urn:microsoft.com/office/officeart/2005/8/layout/list1"/>
    <dgm:cxn modelId="{E1BAA28F-3695-4718-AB54-81CD0628DF87}" type="presParOf" srcId="{98584B92-5FF0-401B-9B48-FD62D303908F}" destId="{8DF14AB0-AEDD-4478-8F8D-14D156C82900}" srcOrd="0" destOrd="0" presId="urn:microsoft.com/office/officeart/2005/8/layout/list1"/>
    <dgm:cxn modelId="{2BB7AEAD-BCAB-43EE-97B8-77A1A0C17A27}" type="presParOf" srcId="{98584B92-5FF0-401B-9B48-FD62D303908F}" destId="{A639C3D2-4D5A-4BC1-A1A4-879594565436}" srcOrd="1" destOrd="0" presId="urn:microsoft.com/office/officeart/2005/8/layout/list1"/>
    <dgm:cxn modelId="{5B986DA7-805A-4B3F-BCC7-B1E14AC7E6F9}" type="presParOf" srcId="{98B7FA24-E08B-4688-BE16-83D08745DAFD}" destId="{C9A79905-564A-433D-8AE2-9952987858D6}" srcOrd="5" destOrd="0" presId="urn:microsoft.com/office/officeart/2005/8/layout/list1"/>
    <dgm:cxn modelId="{F755CDCC-272E-46BF-9466-28B1CD161393}" type="presParOf" srcId="{98B7FA24-E08B-4688-BE16-83D08745DAFD}" destId="{0E8A79AC-F10D-45EB-9F7D-FD9C89126C96}" srcOrd="6" destOrd="0" presId="urn:microsoft.com/office/officeart/2005/8/layout/list1"/>
    <dgm:cxn modelId="{1B5E99B3-C99C-48E8-9E97-F30F68F969EA}" type="presParOf" srcId="{98B7FA24-E08B-4688-BE16-83D08745DAFD}" destId="{01A5C6E2-CAD5-456A-A2AD-08B120918940}" srcOrd="7" destOrd="0" presId="urn:microsoft.com/office/officeart/2005/8/layout/list1"/>
    <dgm:cxn modelId="{A165B71A-B4A9-4426-95A0-D0656BFD1ABB}" type="presParOf" srcId="{98B7FA24-E08B-4688-BE16-83D08745DAFD}" destId="{B947EDD2-183D-42FC-9F08-7744B78CFD3F}" srcOrd="8" destOrd="0" presId="urn:microsoft.com/office/officeart/2005/8/layout/list1"/>
    <dgm:cxn modelId="{F7CC576D-D1DE-462F-9404-6C9737E81BFD}" type="presParOf" srcId="{B947EDD2-183D-42FC-9F08-7744B78CFD3F}" destId="{1547914F-46F4-492E-BCB5-7999474D26F5}" srcOrd="0" destOrd="0" presId="urn:microsoft.com/office/officeart/2005/8/layout/list1"/>
    <dgm:cxn modelId="{5F9EEED1-53CF-4C65-A35F-8ED3C1DA56B4}" type="presParOf" srcId="{B947EDD2-183D-42FC-9F08-7744B78CFD3F}" destId="{49A55ECC-DAB9-4D75-97EF-831968F4461A}" srcOrd="1" destOrd="0" presId="urn:microsoft.com/office/officeart/2005/8/layout/list1"/>
    <dgm:cxn modelId="{1A3E5D5A-06EB-4D9E-A557-694FF76C7263}" type="presParOf" srcId="{98B7FA24-E08B-4688-BE16-83D08745DAFD}" destId="{B60DF742-03B2-49CE-8FEB-0BD9E616F6F4}" srcOrd="9" destOrd="0" presId="urn:microsoft.com/office/officeart/2005/8/layout/list1"/>
    <dgm:cxn modelId="{CCFF5CFE-6EF9-4738-B72D-52C9FB1128CF}" type="presParOf" srcId="{98B7FA24-E08B-4688-BE16-83D08745DAFD}" destId="{935B6821-0B0B-4DB0-B723-B4B3EC5733D5}" srcOrd="10" destOrd="0" presId="urn:microsoft.com/office/officeart/2005/8/layout/list1"/>
    <dgm:cxn modelId="{E23C2676-996A-49D6-9C20-E7EC6AB75DAD}" type="presParOf" srcId="{98B7FA24-E08B-4688-BE16-83D08745DAFD}" destId="{DE2C226F-8734-4F04-B94F-979EB218293F}" srcOrd="11" destOrd="0" presId="urn:microsoft.com/office/officeart/2005/8/layout/list1"/>
    <dgm:cxn modelId="{9458B661-9CA0-4C58-8966-17B8100CE0DF}" type="presParOf" srcId="{98B7FA24-E08B-4688-BE16-83D08745DAFD}" destId="{AD527C59-3D7A-439C-B3F1-E912B60D5828}" srcOrd="12" destOrd="0" presId="urn:microsoft.com/office/officeart/2005/8/layout/list1"/>
    <dgm:cxn modelId="{A57E28CD-A9FC-43C8-9E7A-395FBFEAB46B}" type="presParOf" srcId="{AD527C59-3D7A-439C-B3F1-E912B60D5828}" destId="{E6CF9B71-5BD8-4FAF-B07D-FF1FAD96FB3A}" srcOrd="0" destOrd="0" presId="urn:microsoft.com/office/officeart/2005/8/layout/list1"/>
    <dgm:cxn modelId="{7300F63F-2F96-4B3C-BF0A-1917B5C2163E}" type="presParOf" srcId="{AD527C59-3D7A-439C-B3F1-E912B60D5828}" destId="{80D302F1-2BE3-405C-914E-46A70BD5E07F}" srcOrd="1" destOrd="0" presId="urn:microsoft.com/office/officeart/2005/8/layout/list1"/>
    <dgm:cxn modelId="{CFC4D563-6A4D-48E3-B8A3-B04B25CE501E}" type="presParOf" srcId="{98B7FA24-E08B-4688-BE16-83D08745DAFD}" destId="{E95F4409-8E1F-49F3-A195-A49AD1B19EFB}" srcOrd="13" destOrd="0" presId="urn:microsoft.com/office/officeart/2005/8/layout/list1"/>
    <dgm:cxn modelId="{7E63A606-01EE-4D9A-8FB3-D1A375028819}" type="presParOf" srcId="{98B7FA24-E08B-4688-BE16-83D08745DAFD}" destId="{23038EC7-005C-4480-8EC7-F68D8AE47113}" srcOrd="14" destOrd="0" presId="urn:microsoft.com/office/officeart/2005/8/layout/list1"/>
    <dgm:cxn modelId="{26B64235-79B4-449D-B31F-59C9C3F2AF75}" type="presParOf" srcId="{98B7FA24-E08B-4688-BE16-83D08745DAFD}" destId="{338C5612-635D-4BD7-A1BF-1D615C307B0A}" srcOrd="15" destOrd="0" presId="urn:microsoft.com/office/officeart/2005/8/layout/list1"/>
    <dgm:cxn modelId="{3B54F918-23CF-45E5-B539-42053B848DD3}" type="presParOf" srcId="{98B7FA24-E08B-4688-BE16-83D08745DAFD}" destId="{85A176BB-71A4-4B7A-B800-3D9ADD62076B}" srcOrd="16" destOrd="0" presId="urn:microsoft.com/office/officeart/2005/8/layout/list1"/>
    <dgm:cxn modelId="{473D70ED-4810-43B7-94F5-F851F87BA00A}" type="presParOf" srcId="{85A176BB-71A4-4B7A-B800-3D9ADD62076B}" destId="{E8B0D223-FCD5-4D2B-8B69-605236EF35B3}" srcOrd="0" destOrd="0" presId="urn:microsoft.com/office/officeart/2005/8/layout/list1"/>
    <dgm:cxn modelId="{6936E3F6-CFF7-4ABB-BC61-39DA7F74C175}" type="presParOf" srcId="{85A176BB-71A4-4B7A-B800-3D9ADD62076B}" destId="{4D07D93B-52C1-4C17-AD4B-330A17ED1B92}" srcOrd="1" destOrd="0" presId="urn:microsoft.com/office/officeart/2005/8/layout/list1"/>
    <dgm:cxn modelId="{1E818EFF-B640-4549-B6B8-9B882C909C85}" type="presParOf" srcId="{98B7FA24-E08B-4688-BE16-83D08745DAFD}" destId="{454882E8-446B-4373-BEDF-396731C64C20}" srcOrd="17" destOrd="0" presId="urn:microsoft.com/office/officeart/2005/8/layout/list1"/>
    <dgm:cxn modelId="{21B6699F-7B6C-404A-ADCE-7C7E95FCD0FE}" type="presParOf" srcId="{98B7FA24-E08B-4688-BE16-83D08745DAFD}" destId="{C2E4255E-2E0B-4B11-A84C-D896CB3E1EF0}" srcOrd="18" destOrd="0" presId="urn:microsoft.com/office/officeart/2005/8/layout/list1"/>
    <dgm:cxn modelId="{640F7D51-7783-494D-A11C-86C0C70A1C1F}" type="presParOf" srcId="{98B7FA24-E08B-4688-BE16-83D08745DAFD}" destId="{5A30276D-406E-4F5C-8054-C6F9524B4AC1}" srcOrd="19" destOrd="0" presId="urn:microsoft.com/office/officeart/2005/8/layout/list1"/>
    <dgm:cxn modelId="{7B0117EB-7EBB-401D-A932-24C392B39D8D}" type="presParOf" srcId="{98B7FA24-E08B-4688-BE16-83D08745DAFD}" destId="{70C5E100-0949-435B-9FFE-6F6F5D8B4957}" srcOrd="20" destOrd="0" presId="urn:microsoft.com/office/officeart/2005/8/layout/list1"/>
    <dgm:cxn modelId="{865225AF-1377-4FC9-B619-C0A664E47B6C}" type="presParOf" srcId="{70C5E100-0949-435B-9FFE-6F6F5D8B4957}" destId="{2E587D23-532A-401F-BCE8-5A4D085A30E4}" srcOrd="0" destOrd="0" presId="urn:microsoft.com/office/officeart/2005/8/layout/list1"/>
    <dgm:cxn modelId="{D2963BD8-2742-42D5-B5DC-15A7F59DE259}" type="presParOf" srcId="{70C5E100-0949-435B-9FFE-6F6F5D8B4957}" destId="{00420FB4-7024-4DE9-A6A3-E608AE12B236}" srcOrd="1" destOrd="0" presId="urn:microsoft.com/office/officeart/2005/8/layout/list1"/>
    <dgm:cxn modelId="{A45D91E4-5737-4AF5-84AF-936E43B865A3}" type="presParOf" srcId="{98B7FA24-E08B-4688-BE16-83D08745DAFD}" destId="{3419B3D4-7209-462D-A402-98494B7AC4CE}" srcOrd="21" destOrd="0" presId="urn:microsoft.com/office/officeart/2005/8/layout/list1"/>
    <dgm:cxn modelId="{E7653A32-F5AD-4248-8120-2042AEEFD127}" type="presParOf" srcId="{98B7FA24-E08B-4688-BE16-83D08745DAFD}" destId="{2A179382-A9F2-4C20-9769-40BAB23AC585}" srcOrd="22" destOrd="0" presId="urn:microsoft.com/office/officeart/2005/8/layout/lis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6DC22BE-D26B-4FD4-8AE1-1FA007677CBD}" type="doc">
      <dgm:prSet loTypeId="urn:microsoft.com/office/officeart/2005/8/layout/list1" loCatId="list" qsTypeId="urn:microsoft.com/office/officeart/2005/8/quickstyle/3d3" qsCatId="3D" csTypeId="urn:microsoft.com/office/officeart/2005/8/colors/accent0_3" csCatId="mainScheme" phldr="1"/>
      <dgm:spPr/>
      <dgm:t>
        <a:bodyPr/>
        <a:lstStyle/>
        <a:p>
          <a:endParaRPr lang="it-IT"/>
        </a:p>
      </dgm:t>
    </dgm:pt>
    <dgm:pt modelId="{B9637599-B7E9-4CC1-9CBB-05545B57728C}">
      <dgm:prSet custT="1"/>
      <dgm:spPr/>
      <dgm:t>
        <a:bodyPr/>
        <a:lstStyle/>
        <a:p>
          <a:pPr algn="just"/>
          <a:r>
            <a:rPr lang="it-IT" sz="1600" dirty="0" smtClean="0"/>
            <a:t>Valutazione del rischio redatto da Autorità portuale o Autorità marittima</a:t>
          </a:r>
          <a:endParaRPr lang="it-IT" sz="1600" dirty="0"/>
        </a:p>
      </dgm:t>
    </dgm:pt>
    <dgm:pt modelId="{CB323C59-A6E4-4F28-ABFC-777F0E898C8B}" type="parTrans" cxnId="{75FD672B-75B2-4A03-830C-45BB444F7452}">
      <dgm:prSet/>
      <dgm:spPr/>
      <dgm:t>
        <a:bodyPr/>
        <a:lstStyle/>
        <a:p>
          <a:pPr algn="just"/>
          <a:endParaRPr lang="it-IT" sz="1600"/>
        </a:p>
      </dgm:t>
    </dgm:pt>
    <dgm:pt modelId="{EE113A48-B707-4CD3-957B-F799CA165AE1}" type="sibTrans" cxnId="{75FD672B-75B2-4A03-830C-45BB444F7452}">
      <dgm:prSet/>
      <dgm:spPr/>
      <dgm:t>
        <a:bodyPr/>
        <a:lstStyle/>
        <a:p>
          <a:pPr algn="just"/>
          <a:endParaRPr lang="it-IT" sz="1600"/>
        </a:p>
      </dgm:t>
    </dgm:pt>
    <dgm:pt modelId="{A41F8668-7FEB-4C6F-A012-0707C4B46A49}">
      <dgm:prSet custT="1"/>
      <dgm:spPr/>
      <dgm:t>
        <a:bodyPr/>
        <a:lstStyle/>
        <a:p>
          <a:pPr algn="just"/>
          <a:r>
            <a:rPr lang="it-IT" sz="1600" dirty="0" smtClean="0"/>
            <a:t>Approvazione della valutazione da parte dell'Autorità designata</a:t>
          </a:r>
        </a:p>
        <a:p>
          <a:pPr algn="just"/>
          <a:r>
            <a:rPr lang="it-IT" sz="1600" dirty="0" smtClean="0"/>
            <a:t>(Capo del compartimento marittimo);</a:t>
          </a:r>
          <a:endParaRPr lang="it-IT" sz="1600" dirty="0"/>
        </a:p>
      </dgm:t>
    </dgm:pt>
    <dgm:pt modelId="{E4878197-CFCF-47C0-AE4D-53843FF2EB65}" type="parTrans" cxnId="{910D2008-1A13-4E29-836C-E65A6EEE5F00}">
      <dgm:prSet/>
      <dgm:spPr/>
      <dgm:t>
        <a:bodyPr/>
        <a:lstStyle/>
        <a:p>
          <a:pPr algn="just"/>
          <a:endParaRPr lang="it-IT" sz="1600"/>
        </a:p>
      </dgm:t>
    </dgm:pt>
    <dgm:pt modelId="{45CDF145-97BA-4ECF-9E89-3ADEE92AC6A6}" type="sibTrans" cxnId="{910D2008-1A13-4E29-836C-E65A6EEE5F00}">
      <dgm:prSet/>
      <dgm:spPr/>
      <dgm:t>
        <a:bodyPr/>
        <a:lstStyle/>
        <a:p>
          <a:pPr algn="just"/>
          <a:endParaRPr lang="it-IT" sz="1600"/>
        </a:p>
      </dgm:t>
    </dgm:pt>
    <dgm:pt modelId="{7629FE33-B012-4610-910F-FC02A5444D32}">
      <dgm:prSet custT="1"/>
      <dgm:spPr/>
      <dgm:t>
        <a:bodyPr/>
        <a:lstStyle/>
        <a:p>
          <a:pPr algn="just"/>
          <a:r>
            <a:rPr lang="it-IT" sz="1600" dirty="0" smtClean="0"/>
            <a:t>a) Sulla scorta della valutazione approvata il PFSO </a:t>
          </a:r>
          <a:r>
            <a:rPr lang="it-IT" sz="1600" dirty="0" err="1" smtClean="0"/>
            <a:t>-officer</a:t>
          </a:r>
          <a:r>
            <a:rPr lang="it-IT" sz="1600" dirty="0" smtClean="0"/>
            <a:t> -nominato dal </a:t>
          </a:r>
          <a:r>
            <a:rPr lang="it-IT" sz="1600" dirty="0" err="1" smtClean="0"/>
            <a:t>responsabik</a:t>
          </a:r>
          <a:r>
            <a:rPr lang="it-IT" sz="1600" dirty="0" smtClean="0"/>
            <a:t> dell'impianto portuale (</a:t>
          </a:r>
          <a:r>
            <a:rPr lang="it-IT" sz="1600" dirty="0" err="1" smtClean="0"/>
            <a:t>port</a:t>
          </a:r>
          <a:r>
            <a:rPr lang="it-IT" sz="1600" dirty="0" smtClean="0"/>
            <a:t> </a:t>
          </a:r>
          <a:r>
            <a:rPr lang="it-IT" sz="1600" dirty="0" err="1" smtClean="0"/>
            <a:t>facilities</a:t>
          </a:r>
          <a:r>
            <a:rPr lang="it-IT" sz="1600" dirty="0" smtClean="0"/>
            <a:t>) redigono alla luce delle indicazioni della parte A e </a:t>
          </a:r>
          <a:r>
            <a:rPr lang="it-IT" sz="1600" dirty="0" err="1" smtClean="0"/>
            <a:t>delh</a:t>
          </a:r>
          <a:r>
            <a:rPr lang="it-IT" sz="1600" dirty="0" smtClean="0"/>
            <a:t> parte B (solo per alcune misure) e della circolare IMO 1131 (</a:t>
          </a:r>
          <a:r>
            <a:rPr lang="it-IT" sz="1600" dirty="0" err="1" smtClean="0"/>
            <a:t>check</a:t>
          </a:r>
          <a:r>
            <a:rPr lang="it-IT" sz="1600" dirty="0" smtClean="0"/>
            <a:t> </a:t>
          </a:r>
          <a:r>
            <a:rPr lang="it-IT" sz="1600" dirty="0" err="1" smtClean="0"/>
            <a:t>list</a:t>
          </a:r>
          <a:r>
            <a:rPr lang="it-IT" sz="1600" dirty="0" smtClean="0"/>
            <a:t> per la redazione de piani);</a:t>
          </a:r>
          <a:endParaRPr lang="it-IT" sz="1600" dirty="0"/>
        </a:p>
      </dgm:t>
    </dgm:pt>
    <dgm:pt modelId="{F71B710F-0C59-4C4B-A3B9-0730CF9D0111}" type="parTrans" cxnId="{DFE2A233-3EC3-4168-B304-E76D2C6C5EBC}">
      <dgm:prSet/>
      <dgm:spPr/>
      <dgm:t>
        <a:bodyPr/>
        <a:lstStyle/>
        <a:p>
          <a:pPr algn="just"/>
          <a:endParaRPr lang="it-IT" sz="1600"/>
        </a:p>
      </dgm:t>
    </dgm:pt>
    <dgm:pt modelId="{5B8EAAA3-F600-4AEC-83C8-0DA8FEA68D48}" type="sibTrans" cxnId="{DFE2A233-3EC3-4168-B304-E76D2C6C5EBC}">
      <dgm:prSet/>
      <dgm:spPr/>
      <dgm:t>
        <a:bodyPr/>
        <a:lstStyle/>
        <a:p>
          <a:pPr algn="just"/>
          <a:endParaRPr lang="it-IT" sz="1600"/>
        </a:p>
      </dgm:t>
    </dgm:pt>
    <dgm:pt modelId="{95377864-E916-40E6-BA9A-6E956F377080}">
      <dgm:prSet custT="1"/>
      <dgm:spPr/>
      <dgm:t>
        <a:bodyPr/>
        <a:lstStyle/>
        <a:p>
          <a:pPr algn="just"/>
          <a:r>
            <a:rPr lang="it-IT" sz="1600" dirty="0" smtClean="0"/>
            <a:t>b) Il piano è sottoposto ad un confronto collegiale da parte dell'Autorità designata con Polizia d Stato, Comando Guardia di finanza, Agenzia delle dogane, Vigili del fuoco, Autorità portuale, é cui segue il parere del Prefetto che si esprime sulla compatibilità dei piani con i piani d sicurezza provinciali.</a:t>
          </a:r>
          <a:endParaRPr lang="it-IT" sz="1600" dirty="0"/>
        </a:p>
      </dgm:t>
    </dgm:pt>
    <dgm:pt modelId="{5FD9EA75-BE09-4FA6-A873-58BDE74C1BE4}" type="parTrans" cxnId="{8E71D4E8-3299-4ECE-A7DD-3DC275DE2447}">
      <dgm:prSet/>
      <dgm:spPr/>
      <dgm:t>
        <a:bodyPr/>
        <a:lstStyle/>
        <a:p>
          <a:pPr algn="just"/>
          <a:endParaRPr lang="it-IT" sz="1600"/>
        </a:p>
      </dgm:t>
    </dgm:pt>
    <dgm:pt modelId="{09923404-2D73-4816-B814-E53CF5CC0F3C}" type="sibTrans" cxnId="{8E71D4E8-3299-4ECE-A7DD-3DC275DE2447}">
      <dgm:prSet/>
      <dgm:spPr/>
      <dgm:t>
        <a:bodyPr/>
        <a:lstStyle/>
        <a:p>
          <a:pPr algn="just"/>
          <a:endParaRPr lang="it-IT" sz="1600"/>
        </a:p>
      </dgm:t>
    </dgm:pt>
    <dgm:pt modelId="{AC0420F2-37E9-40FF-A9DA-861E724A170A}">
      <dgm:prSet custT="1"/>
      <dgm:spPr/>
      <dgm:t>
        <a:bodyPr/>
        <a:lstStyle/>
        <a:p>
          <a:pPr algn="just"/>
          <a:r>
            <a:rPr lang="it-IT" sz="1600" dirty="0" smtClean="0"/>
            <a:t>c) Acquisito il detto parere, Autorità designata approva il PFSP che, sottoposto a </a:t>
          </a:r>
          <a:r>
            <a:rPr lang="it-IT" sz="1600" dirty="0" err="1" smtClean="0"/>
            <a:t>periodic</a:t>
          </a:r>
          <a:r>
            <a:rPr lang="it-IT" sz="1600" dirty="0" smtClean="0"/>
            <a:t> aggiornamenti.</a:t>
          </a:r>
          <a:endParaRPr lang="it-IT" sz="1600" dirty="0"/>
        </a:p>
      </dgm:t>
    </dgm:pt>
    <dgm:pt modelId="{CC72CA0B-1C69-4CEA-B30C-CD8212C1BA10}" type="parTrans" cxnId="{311E9961-50E1-4FF7-ADE3-EEB2FC66D987}">
      <dgm:prSet/>
      <dgm:spPr/>
      <dgm:t>
        <a:bodyPr/>
        <a:lstStyle/>
        <a:p>
          <a:pPr algn="just"/>
          <a:endParaRPr lang="it-IT" sz="1600"/>
        </a:p>
      </dgm:t>
    </dgm:pt>
    <dgm:pt modelId="{664996CD-06F4-46D8-86DB-8DF5EF2CA6A6}" type="sibTrans" cxnId="{311E9961-50E1-4FF7-ADE3-EEB2FC66D987}">
      <dgm:prSet/>
      <dgm:spPr/>
      <dgm:t>
        <a:bodyPr/>
        <a:lstStyle/>
        <a:p>
          <a:pPr algn="just"/>
          <a:endParaRPr lang="it-IT" sz="1600"/>
        </a:p>
      </dgm:t>
    </dgm:pt>
    <dgm:pt modelId="{E74B9683-9638-49EB-89CD-92ED4B12DDF0}">
      <dgm:prSet custT="1"/>
      <dgm:spPr/>
      <dgm:t>
        <a:bodyPr/>
        <a:lstStyle/>
        <a:p>
          <a:pPr algn="just"/>
          <a:r>
            <a:rPr lang="it-IT" sz="1600" smtClean="0"/>
            <a:t>I piani prevedono procedure e misure di sicurezza secondo</a:t>
          </a:r>
          <a:endParaRPr lang="it-IT" sz="1600"/>
        </a:p>
      </dgm:t>
    </dgm:pt>
    <dgm:pt modelId="{7B41650E-AC0C-4BE2-B9B4-221DB843E683}" type="parTrans" cxnId="{E93DC3CA-87C4-47EC-B495-21278AC037B3}">
      <dgm:prSet/>
      <dgm:spPr/>
      <dgm:t>
        <a:bodyPr/>
        <a:lstStyle/>
        <a:p>
          <a:pPr algn="just"/>
          <a:endParaRPr lang="it-IT" sz="1600"/>
        </a:p>
      </dgm:t>
    </dgm:pt>
    <dgm:pt modelId="{D0B62778-5F51-4410-AC82-A892F2A77A58}" type="sibTrans" cxnId="{E93DC3CA-87C4-47EC-B495-21278AC037B3}">
      <dgm:prSet/>
      <dgm:spPr/>
      <dgm:t>
        <a:bodyPr/>
        <a:lstStyle/>
        <a:p>
          <a:pPr algn="just"/>
          <a:endParaRPr lang="it-IT" sz="1600"/>
        </a:p>
      </dgm:t>
    </dgm:pt>
    <dgm:pt modelId="{58D7708D-D0DF-4EDC-B302-03B9479BA4EA}" type="pres">
      <dgm:prSet presAssocID="{D6DC22BE-D26B-4FD4-8AE1-1FA007677CBD}" presName="linear" presStyleCnt="0">
        <dgm:presLayoutVars>
          <dgm:dir/>
          <dgm:animLvl val="lvl"/>
          <dgm:resizeHandles val="exact"/>
        </dgm:presLayoutVars>
      </dgm:prSet>
      <dgm:spPr/>
      <dgm:t>
        <a:bodyPr/>
        <a:lstStyle/>
        <a:p>
          <a:endParaRPr lang="it-IT"/>
        </a:p>
      </dgm:t>
    </dgm:pt>
    <dgm:pt modelId="{3A8BFC14-6AC7-49BE-870C-FD1368925A47}" type="pres">
      <dgm:prSet presAssocID="{B9637599-B7E9-4CC1-9CBB-05545B57728C}" presName="parentLin" presStyleCnt="0"/>
      <dgm:spPr/>
    </dgm:pt>
    <dgm:pt modelId="{F53DC3EA-8342-4299-9609-6E46F039EA04}" type="pres">
      <dgm:prSet presAssocID="{B9637599-B7E9-4CC1-9CBB-05545B57728C}" presName="parentLeftMargin" presStyleLbl="node1" presStyleIdx="0" presStyleCnt="3"/>
      <dgm:spPr/>
      <dgm:t>
        <a:bodyPr/>
        <a:lstStyle/>
        <a:p>
          <a:endParaRPr lang="it-IT"/>
        </a:p>
      </dgm:t>
    </dgm:pt>
    <dgm:pt modelId="{837B6CD8-868D-45AD-9AEF-FEA3ACBCD47C}" type="pres">
      <dgm:prSet presAssocID="{B9637599-B7E9-4CC1-9CBB-05545B57728C}" presName="parentText" presStyleLbl="node1" presStyleIdx="0" presStyleCnt="3">
        <dgm:presLayoutVars>
          <dgm:chMax val="0"/>
          <dgm:bulletEnabled val="1"/>
        </dgm:presLayoutVars>
      </dgm:prSet>
      <dgm:spPr/>
      <dgm:t>
        <a:bodyPr/>
        <a:lstStyle/>
        <a:p>
          <a:endParaRPr lang="it-IT"/>
        </a:p>
      </dgm:t>
    </dgm:pt>
    <dgm:pt modelId="{CF10C524-47AB-4033-8F75-D9FA9CC9D450}" type="pres">
      <dgm:prSet presAssocID="{B9637599-B7E9-4CC1-9CBB-05545B57728C}" presName="negativeSpace" presStyleCnt="0"/>
      <dgm:spPr/>
    </dgm:pt>
    <dgm:pt modelId="{E5B8C817-E5DB-4F33-87CF-B326EE03CD67}" type="pres">
      <dgm:prSet presAssocID="{B9637599-B7E9-4CC1-9CBB-05545B57728C}" presName="childText" presStyleLbl="conFgAcc1" presStyleIdx="0" presStyleCnt="3">
        <dgm:presLayoutVars>
          <dgm:bulletEnabled val="1"/>
        </dgm:presLayoutVars>
      </dgm:prSet>
      <dgm:spPr/>
    </dgm:pt>
    <dgm:pt modelId="{B3895624-8C07-4B65-BA8D-192B6115C3A1}" type="pres">
      <dgm:prSet presAssocID="{EE113A48-B707-4CD3-957B-F799CA165AE1}" presName="spaceBetweenRectangles" presStyleCnt="0"/>
      <dgm:spPr/>
    </dgm:pt>
    <dgm:pt modelId="{9BD8C778-FA48-46CD-8515-9F702812E360}" type="pres">
      <dgm:prSet presAssocID="{A41F8668-7FEB-4C6F-A012-0707C4B46A49}" presName="parentLin" presStyleCnt="0"/>
      <dgm:spPr/>
    </dgm:pt>
    <dgm:pt modelId="{E7DB1811-91B4-4AF6-AC56-5C2BC38D4F11}" type="pres">
      <dgm:prSet presAssocID="{A41F8668-7FEB-4C6F-A012-0707C4B46A49}" presName="parentLeftMargin" presStyleLbl="node1" presStyleIdx="0" presStyleCnt="3"/>
      <dgm:spPr/>
      <dgm:t>
        <a:bodyPr/>
        <a:lstStyle/>
        <a:p>
          <a:endParaRPr lang="it-IT"/>
        </a:p>
      </dgm:t>
    </dgm:pt>
    <dgm:pt modelId="{9DC2DB86-828B-4C38-A235-FCEE37E55C45}" type="pres">
      <dgm:prSet presAssocID="{A41F8668-7FEB-4C6F-A012-0707C4B46A49}" presName="parentText" presStyleLbl="node1" presStyleIdx="1" presStyleCnt="3">
        <dgm:presLayoutVars>
          <dgm:chMax val="0"/>
          <dgm:bulletEnabled val="1"/>
        </dgm:presLayoutVars>
      </dgm:prSet>
      <dgm:spPr/>
      <dgm:t>
        <a:bodyPr/>
        <a:lstStyle/>
        <a:p>
          <a:endParaRPr lang="it-IT"/>
        </a:p>
      </dgm:t>
    </dgm:pt>
    <dgm:pt modelId="{3A77C53B-2BC1-4902-8CE7-E4A703A99580}" type="pres">
      <dgm:prSet presAssocID="{A41F8668-7FEB-4C6F-A012-0707C4B46A49}" presName="negativeSpace" presStyleCnt="0"/>
      <dgm:spPr/>
    </dgm:pt>
    <dgm:pt modelId="{DC81B6B9-7D7A-4859-B22E-FE003E648B87}" type="pres">
      <dgm:prSet presAssocID="{A41F8668-7FEB-4C6F-A012-0707C4B46A49}" presName="childText" presStyleLbl="conFgAcc1" presStyleIdx="1" presStyleCnt="3">
        <dgm:presLayoutVars>
          <dgm:bulletEnabled val="1"/>
        </dgm:presLayoutVars>
      </dgm:prSet>
      <dgm:spPr/>
      <dgm:t>
        <a:bodyPr/>
        <a:lstStyle/>
        <a:p>
          <a:endParaRPr lang="it-IT"/>
        </a:p>
      </dgm:t>
    </dgm:pt>
    <dgm:pt modelId="{E1A214E9-4FDE-419E-B1C5-92007C7FCBEE}" type="pres">
      <dgm:prSet presAssocID="{45CDF145-97BA-4ECF-9E89-3ADEE92AC6A6}" presName="spaceBetweenRectangles" presStyleCnt="0"/>
      <dgm:spPr/>
    </dgm:pt>
    <dgm:pt modelId="{BAD9F58C-B767-4E5D-B037-22549E3A2A25}" type="pres">
      <dgm:prSet presAssocID="{E74B9683-9638-49EB-89CD-92ED4B12DDF0}" presName="parentLin" presStyleCnt="0"/>
      <dgm:spPr/>
    </dgm:pt>
    <dgm:pt modelId="{B47EB2F0-D5CB-42F7-8785-6D3AA605A48B}" type="pres">
      <dgm:prSet presAssocID="{E74B9683-9638-49EB-89CD-92ED4B12DDF0}" presName="parentLeftMargin" presStyleLbl="node1" presStyleIdx="1" presStyleCnt="3"/>
      <dgm:spPr/>
      <dgm:t>
        <a:bodyPr/>
        <a:lstStyle/>
        <a:p>
          <a:endParaRPr lang="it-IT"/>
        </a:p>
      </dgm:t>
    </dgm:pt>
    <dgm:pt modelId="{FDA62C71-C7C0-48D3-829E-7140CDEFD38D}" type="pres">
      <dgm:prSet presAssocID="{E74B9683-9638-49EB-89CD-92ED4B12DDF0}" presName="parentText" presStyleLbl="node1" presStyleIdx="2" presStyleCnt="3">
        <dgm:presLayoutVars>
          <dgm:chMax val="0"/>
          <dgm:bulletEnabled val="1"/>
        </dgm:presLayoutVars>
      </dgm:prSet>
      <dgm:spPr/>
      <dgm:t>
        <a:bodyPr/>
        <a:lstStyle/>
        <a:p>
          <a:endParaRPr lang="it-IT"/>
        </a:p>
      </dgm:t>
    </dgm:pt>
    <dgm:pt modelId="{B71DD1F8-D2EA-4D7D-B149-9E74DED69502}" type="pres">
      <dgm:prSet presAssocID="{E74B9683-9638-49EB-89CD-92ED4B12DDF0}" presName="negativeSpace" presStyleCnt="0"/>
      <dgm:spPr/>
    </dgm:pt>
    <dgm:pt modelId="{A87576FC-7AA1-477F-9AF7-6A5117298FCA}" type="pres">
      <dgm:prSet presAssocID="{E74B9683-9638-49EB-89CD-92ED4B12DDF0}" presName="childText" presStyleLbl="conFgAcc1" presStyleIdx="2" presStyleCnt="3">
        <dgm:presLayoutVars>
          <dgm:bulletEnabled val="1"/>
        </dgm:presLayoutVars>
      </dgm:prSet>
      <dgm:spPr/>
    </dgm:pt>
  </dgm:ptLst>
  <dgm:cxnLst>
    <dgm:cxn modelId="{DFE2A233-3EC3-4168-B304-E76D2C6C5EBC}" srcId="{A41F8668-7FEB-4C6F-A012-0707C4B46A49}" destId="{7629FE33-B012-4610-910F-FC02A5444D32}" srcOrd="0" destOrd="0" parTransId="{F71B710F-0C59-4C4B-A3B9-0730CF9D0111}" sibTransId="{5B8EAAA3-F600-4AEC-83C8-0DA8FEA68D48}"/>
    <dgm:cxn modelId="{BB4F6214-F9FE-4E4E-BF91-FF49BDCFE4A1}" type="presOf" srcId="{7629FE33-B012-4610-910F-FC02A5444D32}" destId="{DC81B6B9-7D7A-4859-B22E-FE003E648B87}" srcOrd="0" destOrd="0" presId="urn:microsoft.com/office/officeart/2005/8/layout/list1"/>
    <dgm:cxn modelId="{E93DC3CA-87C4-47EC-B495-21278AC037B3}" srcId="{D6DC22BE-D26B-4FD4-8AE1-1FA007677CBD}" destId="{E74B9683-9638-49EB-89CD-92ED4B12DDF0}" srcOrd="2" destOrd="0" parTransId="{7B41650E-AC0C-4BE2-B9B4-221DB843E683}" sibTransId="{D0B62778-5F51-4410-AC82-A892F2A77A58}"/>
    <dgm:cxn modelId="{F0787A83-80B5-4AC6-9504-BE7727DA970A}" type="presOf" srcId="{E74B9683-9638-49EB-89CD-92ED4B12DDF0}" destId="{FDA62C71-C7C0-48D3-829E-7140CDEFD38D}" srcOrd="1" destOrd="0" presId="urn:microsoft.com/office/officeart/2005/8/layout/list1"/>
    <dgm:cxn modelId="{910D2008-1A13-4E29-836C-E65A6EEE5F00}" srcId="{D6DC22BE-D26B-4FD4-8AE1-1FA007677CBD}" destId="{A41F8668-7FEB-4C6F-A012-0707C4B46A49}" srcOrd="1" destOrd="0" parTransId="{E4878197-CFCF-47C0-AE4D-53843FF2EB65}" sibTransId="{45CDF145-97BA-4ECF-9E89-3ADEE92AC6A6}"/>
    <dgm:cxn modelId="{04681316-CD51-4BAF-9D72-C973C4E31F31}" type="presOf" srcId="{A41F8668-7FEB-4C6F-A012-0707C4B46A49}" destId="{E7DB1811-91B4-4AF6-AC56-5C2BC38D4F11}" srcOrd="0" destOrd="0" presId="urn:microsoft.com/office/officeart/2005/8/layout/list1"/>
    <dgm:cxn modelId="{8E71D4E8-3299-4ECE-A7DD-3DC275DE2447}" srcId="{A41F8668-7FEB-4C6F-A012-0707C4B46A49}" destId="{95377864-E916-40E6-BA9A-6E956F377080}" srcOrd="1" destOrd="0" parTransId="{5FD9EA75-BE09-4FA6-A873-58BDE74C1BE4}" sibTransId="{09923404-2D73-4816-B814-E53CF5CC0F3C}"/>
    <dgm:cxn modelId="{AD19F6A1-3428-44BF-839F-E0536059283E}" type="presOf" srcId="{E74B9683-9638-49EB-89CD-92ED4B12DDF0}" destId="{B47EB2F0-D5CB-42F7-8785-6D3AA605A48B}" srcOrd="0" destOrd="0" presId="urn:microsoft.com/office/officeart/2005/8/layout/list1"/>
    <dgm:cxn modelId="{18C49AE0-2435-49FD-AF05-1F94FFF1BFEA}" type="presOf" srcId="{B9637599-B7E9-4CC1-9CBB-05545B57728C}" destId="{837B6CD8-868D-45AD-9AEF-FEA3ACBCD47C}" srcOrd="1" destOrd="0" presId="urn:microsoft.com/office/officeart/2005/8/layout/list1"/>
    <dgm:cxn modelId="{EF883942-4E99-46F0-81F5-8BB165379E8B}" type="presOf" srcId="{B9637599-B7E9-4CC1-9CBB-05545B57728C}" destId="{F53DC3EA-8342-4299-9609-6E46F039EA04}" srcOrd="0" destOrd="0" presId="urn:microsoft.com/office/officeart/2005/8/layout/list1"/>
    <dgm:cxn modelId="{CDEBE684-5D33-4C09-B3A2-1190613EE886}" type="presOf" srcId="{95377864-E916-40E6-BA9A-6E956F377080}" destId="{DC81B6B9-7D7A-4859-B22E-FE003E648B87}" srcOrd="0" destOrd="1" presId="urn:microsoft.com/office/officeart/2005/8/layout/list1"/>
    <dgm:cxn modelId="{B6312C5C-450D-481A-83DE-E3B2DB268B52}" type="presOf" srcId="{A41F8668-7FEB-4C6F-A012-0707C4B46A49}" destId="{9DC2DB86-828B-4C38-A235-FCEE37E55C45}" srcOrd="1" destOrd="0" presId="urn:microsoft.com/office/officeart/2005/8/layout/list1"/>
    <dgm:cxn modelId="{981FE17E-DF79-479A-923E-9E5F43F09517}" type="presOf" srcId="{AC0420F2-37E9-40FF-A9DA-861E724A170A}" destId="{DC81B6B9-7D7A-4859-B22E-FE003E648B87}" srcOrd="0" destOrd="2" presId="urn:microsoft.com/office/officeart/2005/8/layout/list1"/>
    <dgm:cxn modelId="{75FD672B-75B2-4A03-830C-45BB444F7452}" srcId="{D6DC22BE-D26B-4FD4-8AE1-1FA007677CBD}" destId="{B9637599-B7E9-4CC1-9CBB-05545B57728C}" srcOrd="0" destOrd="0" parTransId="{CB323C59-A6E4-4F28-ABFC-777F0E898C8B}" sibTransId="{EE113A48-B707-4CD3-957B-F799CA165AE1}"/>
    <dgm:cxn modelId="{BF80C462-0B10-43D3-9615-BF2F36214F72}" type="presOf" srcId="{D6DC22BE-D26B-4FD4-8AE1-1FA007677CBD}" destId="{58D7708D-D0DF-4EDC-B302-03B9479BA4EA}" srcOrd="0" destOrd="0" presId="urn:microsoft.com/office/officeart/2005/8/layout/list1"/>
    <dgm:cxn modelId="{311E9961-50E1-4FF7-ADE3-EEB2FC66D987}" srcId="{A41F8668-7FEB-4C6F-A012-0707C4B46A49}" destId="{AC0420F2-37E9-40FF-A9DA-861E724A170A}" srcOrd="2" destOrd="0" parTransId="{CC72CA0B-1C69-4CEA-B30C-CD8212C1BA10}" sibTransId="{664996CD-06F4-46D8-86DB-8DF5EF2CA6A6}"/>
    <dgm:cxn modelId="{BB6EDB4A-368B-495F-868D-9AAF48FF0B7B}" type="presParOf" srcId="{58D7708D-D0DF-4EDC-B302-03B9479BA4EA}" destId="{3A8BFC14-6AC7-49BE-870C-FD1368925A47}" srcOrd="0" destOrd="0" presId="urn:microsoft.com/office/officeart/2005/8/layout/list1"/>
    <dgm:cxn modelId="{AFE36F3E-7A75-444B-8675-5139182CFCBC}" type="presParOf" srcId="{3A8BFC14-6AC7-49BE-870C-FD1368925A47}" destId="{F53DC3EA-8342-4299-9609-6E46F039EA04}" srcOrd="0" destOrd="0" presId="urn:microsoft.com/office/officeart/2005/8/layout/list1"/>
    <dgm:cxn modelId="{1436FD1D-DBCA-4517-9A15-9A3E6886470F}" type="presParOf" srcId="{3A8BFC14-6AC7-49BE-870C-FD1368925A47}" destId="{837B6CD8-868D-45AD-9AEF-FEA3ACBCD47C}" srcOrd="1" destOrd="0" presId="urn:microsoft.com/office/officeart/2005/8/layout/list1"/>
    <dgm:cxn modelId="{1C0D5824-B7A6-4A11-83E2-902D71D6E766}" type="presParOf" srcId="{58D7708D-D0DF-4EDC-B302-03B9479BA4EA}" destId="{CF10C524-47AB-4033-8F75-D9FA9CC9D450}" srcOrd="1" destOrd="0" presId="urn:microsoft.com/office/officeart/2005/8/layout/list1"/>
    <dgm:cxn modelId="{A670757F-8F1F-43E6-8995-9E70904A0D50}" type="presParOf" srcId="{58D7708D-D0DF-4EDC-B302-03B9479BA4EA}" destId="{E5B8C817-E5DB-4F33-87CF-B326EE03CD67}" srcOrd="2" destOrd="0" presId="urn:microsoft.com/office/officeart/2005/8/layout/list1"/>
    <dgm:cxn modelId="{71848CAB-C558-4F1A-9C31-4140E80FB04D}" type="presParOf" srcId="{58D7708D-D0DF-4EDC-B302-03B9479BA4EA}" destId="{B3895624-8C07-4B65-BA8D-192B6115C3A1}" srcOrd="3" destOrd="0" presId="urn:microsoft.com/office/officeart/2005/8/layout/list1"/>
    <dgm:cxn modelId="{7717D696-8297-4828-9392-D7DE5E8B9B34}" type="presParOf" srcId="{58D7708D-D0DF-4EDC-B302-03B9479BA4EA}" destId="{9BD8C778-FA48-46CD-8515-9F702812E360}" srcOrd="4" destOrd="0" presId="urn:microsoft.com/office/officeart/2005/8/layout/list1"/>
    <dgm:cxn modelId="{2D4CE21B-855D-44D1-B001-FD4F13AAB6D8}" type="presParOf" srcId="{9BD8C778-FA48-46CD-8515-9F702812E360}" destId="{E7DB1811-91B4-4AF6-AC56-5C2BC38D4F11}" srcOrd="0" destOrd="0" presId="urn:microsoft.com/office/officeart/2005/8/layout/list1"/>
    <dgm:cxn modelId="{50477E22-A31A-419E-8AAE-E9689CF1C473}" type="presParOf" srcId="{9BD8C778-FA48-46CD-8515-9F702812E360}" destId="{9DC2DB86-828B-4C38-A235-FCEE37E55C45}" srcOrd="1" destOrd="0" presId="urn:microsoft.com/office/officeart/2005/8/layout/list1"/>
    <dgm:cxn modelId="{B84DF92A-290C-444D-B7FA-349D4C6D0F66}" type="presParOf" srcId="{58D7708D-D0DF-4EDC-B302-03B9479BA4EA}" destId="{3A77C53B-2BC1-4902-8CE7-E4A703A99580}" srcOrd="5" destOrd="0" presId="urn:microsoft.com/office/officeart/2005/8/layout/list1"/>
    <dgm:cxn modelId="{A0268589-6108-4C4D-B97C-B06F19AEB45F}" type="presParOf" srcId="{58D7708D-D0DF-4EDC-B302-03B9479BA4EA}" destId="{DC81B6B9-7D7A-4859-B22E-FE003E648B87}" srcOrd="6" destOrd="0" presId="urn:microsoft.com/office/officeart/2005/8/layout/list1"/>
    <dgm:cxn modelId="{B4F28215-AFA8-44C0-A4C0-20845ED6FADC}" type="presParOf" srcId="{58D7708D-D0DF-4EDC-B302-03B9479BA4EA}" destId="{E1A214E9-4FDE-419E-B1C5-92007C7FCBEE}" srcOrd="7" destOrd="0" presId="urn:microsoft.com/office/officeart/2005/8/layout/list1"/>
    <dgm:cxn modelId="{FC7F5262-25C5-4E40-B156-833F2E038833}" type="presParOf" srcId="{58D7708D-D0DF-4EDC-B302-03B9479BA4EA}" destId="{BAD9F58C-B767-4E5D-B037-22549E3A2A25}" srcOrd="8" destOrd="0" presId="urn:microsoft.com/office/officeart/2005/8/layout/list1"/>
    <dgm:cxn modelId="{C343D05A-1E27-4195-93DE-A67AE273BF51}" type="presParOf" srcId="{BAD9F58C-B767-4E5D-B037-22549E3A2A25}" destId="{B47EB2F0-D5CB-42F7-8785-6D3AA605A48B}" srcOrd="0" destOrd="0" presId="urn:microsoft.com/office/officeart/2005/8/layout/list1"/>
    <dgm:cxn modelId="{111118E6-13C9-4459-ACF3-94470D388C55}" type="presParOf" srcId="{BAD9F58C-B767-4E5D-B037-22549E3A2A25}" destId="{FDA62C71-C7C0-48D3-829E-7140CDEFD38D}" srcOrd="1" destOrd="0" presId="urn:microsoft.com/office/officeart/2005/8/layout/list1"/>
    <dgm:cxn modelId="{C3283F2B-BEE5-4531-87AA-8059D6C01DEA}" type="presParOf" srcId="{58D7708D-D0DF-4EDC-B302-03B9479BA4EA}" destId="{B71DD1F8-D2EA-4D7D-B149-9E74DED69502}" srcOrd="9" destOrd="0" presId="urn:microsoft.com/office/officeart/2005/8/layout/list1"/>
    <dgm:cxn modelId="{C744377B-8757-4294-AABE-9A1BBADD7833}" type="presParOf" srcId="{58D7708D-D0DF-4EDC-B302-03B9479BA4EA}" destId="{A87576FC-7AA1-477F-9AF7-6A5117298FCA}" srcOrd="10" destOrd="0" presId="urn:microsoft.com/office/officeart/2005/8/layout/lis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93FBB43E-5898-4C40-B2B1-C73309B9B848}" type="doc">
      <dgm:prSet loTypeId="urn:microsoft.com/office/officeart/2005/8/layout/process4" loCatId="list" qsTypeId="urn:microsoft.com/office/officeart/2005/8/quickstyle/3d3" qsCatId="3D" csTypeId="urn:microsoft.com/office/officeart/2005/8/colors/accent0_3" csCatId="mainScheme" phldr="1"/>
      <dgm:spPr/>
      <dgm:t>
        <a:bodyPr/>
        <a:lstStyle/>
        <a:p>
          <a:endParaRPr lang="it-IT"/>
        </a:p>
      </dgm:t>
    </dgm:pt>
    <dgm:pt modelId="{C39BEB41-F48B-4B81-85FF-39B85ACE24E3}">
      <dgm:prSet phldrT="[Testo]" custT="1"/>
      <dgm:spPr/>
      <dgm:t>
        <a:bodyPr/>
        <a:lstStyle/>
        <a:p>
          <a:r>
            <a:rPr lang="it-IT" sz="1800" dirty="0" smtClean="0"/>
            <a:t>l'individuazione delle minacce e vulnerabilità</a:t>
          </a:r>
          <a:endParaRPr lang="it-IT" sz="1800" dirty="0"/>
        </a:p>
      </dgm:t>
    </dgm:pt>
    <dgm:pt modelId="{0F1D109D-B3F2-41B8-842C-DA9BE42EDF5A}" type="parTrans" cxnId="{E2EAD505-3BE4-4034-ACB0-10CFDE9283FD}">
      <dgm:prSet/>
      <dgm:spPr/>
      <dgm:t>
        <a:bodyPr/>
        <a:lstStyle/>
        <a:p>
          <a:endParaRPr lang="it-IT" sz="1800"/>
        </a:p>
      </dgm:t>
    </dgm:pt>
    <dgm:pt modelId="{E2D7CABA-9132-4FEC-A587-746406E22B58}" type="sibTrans" cxnId="{E2EAD505-3BE4-4034-ACB0-10CFDE9283FD}">
      <dgm:prSet/>
      <dgm:spPr/>
      <dgm:t>
        <a:bodyPr/>
        <a:lstStyle/>
        <a:p>
          <a:endParaRPr lang="it-IT" sz="1800"/>
        </a:p>
      </dgm:t>
    </dgm:pt>
    <dgm:pt modelId="{82C74CA0-D197-4CC5-AFC6-EC09F8BA76F1}">
      <dgm:prSet custT="1"/>
      <dgm:spPr/>
      <dgm:t>
        <a:bodyPr/>
        <a:lstStyle/>
        <a:p>
          <a:r>
            <a:rPr lang="it-IT" sz="1800" dirty="0" smtClean="0"/>
            <a:t>l'analisi dei controlli già in essere</a:t>
          </a:r>
        </a:p>
      </dgm:t>
    </dgm:pt>
    <dgm:pt modelId="{4E87100C-1F2C-48A0-8463-B9714F22AB9A}" type="parTrans" cxnId="{E1DDD417-A4ED-4F75-B368-7D259AD3E5FD}">
      <dgm:prSet/>
      <dgm:spPr/>
      <dgm:t>
        <a:bodyPr/>
        <a:lstStyle/>
        <a:p>
          <a:endParaRPr lang="it-IT" sz="1800"/>
        </a:p>
      </dgm:t>
    </dgm:pt>
    <dgm:pt modelId="{AC9D546F-DA84-4CD1-AC93-64536E0E68A1}" type="sibTrans" cxnId="{E1DDD417-A4ED-4F75-B368-7D259AD3E5FD}">
      <dgm:prSet/>
      <dgm:spPr/>
      <dgm:t>
        <a:bodyPr/>
        <a:lstStyle/>
        <a:p>
          <a:endParaRPr lang="it-IT" sz="1800"/>
        </a:p>
      </dgm:t>
    </dgm:pt>
    <dgm:pt modelId="{25EE3EED-60A1-44C7-8DB3-E0DC794F9604}">
      <dgm:prSet custT="1"/>
      <dgm:spPr/>
      <dgm:t>
        <a:bodyPr/>
        <a:lstStyle/>
        <a:p>
          <a:r>
            <a:rPr lang="it-IT" sz="1800" dirty="0" smtClean="0"/>
            <a:t>la valutazione delle probabilità degli eventi dannosi</a:t>
          </a:r>
        </a:p>
      </dgm:t>
    </dgm:pt>
    <dgm:pt modelId="{452D174D-445F-4A68-9548-1316C530CC59}" type="parTrans" cxnId="{4A4AFB8B-344C-4466-B7E8-8B2A9B0BA888}">
      <dgm:prSet/>
      <dgm:spPr/>
      <dgm:t>
        <a:bodyPr/>
        <a:lstStyle/>
        <a:p>
          <a:endParaRPr lang="it-IT" sz="1800"/>
        </a:p>
      </dgm:t>
    </dgm:pt>
    <dgm:pt modelId="{4DF7351D-6DC9-4105-930C-9B3CE50A852A}" type="sibTrans" cxnId="{4A4AFB8B-344C-4466-B7E8-8B2A9B0BA888}">
      <dgm:prSet/>
      <dgm:spPr/>
      <dgm:t>
        <a:bodyPr/>
        <a:lstStyle/>
        <a:p>
          <a:endParaRPr lang="it-IT" sz="1800"/>
        </a:p>
      </dgm:t>
    </dgm:pt>
    <dgm:pt modelId="{92EC853C-2C87-4292-B91F-164389250CCA}">
      <dgm:prSet custT="1"/>
      <dgm:spPr/>
      <dgm:t>
        <a:bodyPr/>
        <a:lstStyle/>
        <a:p>
          <a:r>
            <a:rPr lang="it-IT" sz="1800" dirty="0" smtClean="0"/>
            <a:t>la valutazione dell'impatto come stima delle potenziali perdite</a:t>
          </a:r>
        </a:p>
      </dgm:t>
    </dgm:pt>
    <dgm:pt modelId="{99D15734-1D6D-4C2A-9069-69399A890668}" type="parTrans" cxnId="{0891DBE7-52A2-485D-9B46-D822BE642E98}">
      <dgm:prSet/>
      <dgm:spPr/>
      <dgm:t>
        <a:bodyPr/>
        <a:lstStyle/>
        <a:p>
          <a:endParaRPr lang="it-IT" sz="1800"/>
        </a:p>
      </dgm:t>
    </dgm:pt>
    <dgm:pt modelId="{4E6235B6-BDDF-4A94-98BF-941D1F84B42D}" type="sibTrans" cxnId="{0891DBE7-52A2-485D-9B46-D822BE642E98}">
      <dgm:prSet/>
      <dgm:spPr/>
      <dgm:t>
        <a:bodyPr/>
        <a:lstStyle/>
        <a:p>
          <a:endParaRPr lang="it-IT" sz="1800"/>
        </a:p>
      </dgm:t>
    </dgm:pt>
    <dgm:pt modelId="{A952E3E1-98C7-4CB9-9B0B-75DDBF076008}">
      <dgm:prSet custT="1"/>
      <dgm:spPr/>
      <dgm:t>
        <a:bodyPr/>
        <a:lstStyle/>
        <a:p>
          <a:r>
            <a:rPr lang="it-IT" sz="1800" dirty="0" smtClean="0"/>
            <a:t>la determinazione del livello di rischio</a:t>
          </a:r>
        </a:p>
      </dgm:t>
    </dgm:pt>
    <dgm:pt modelId="{2728774B-59A4-4B3C-8159-A2D44483A326}" type="parTrans" cxnId="{66CDFD1D-515B-4577-AD6D-668121A467A2}">
      <dgm:prSet/>
      <dgm:spPr/>
      <dgm:t>
        <a:bodyPr/>
        <a:lstStyle/>
        <a:p>
          <a:endParaRPr lang="it-IT" sz="1800"/>
        </a:p>
      </dgm:t>
    </dgm:pt>
    <dgm:pt modelId="{CDF679FC-106C-4A05-BC96-51D95942D98D}" type="sibTrans" cxnId="{66CDFD1D-515B-4577-AD6D-668121A467A2}">
      <dgm:prSet/>
      <dgm:spPr/>
      <dgm:t>
        <a:bodyPr/>
        <a:lstStyle/>
        <a:p>
          <a:endParaRPr lang="it-IT" sz="1800"/>
        </a:p>
      </dgm:t>
    </dgm:pt>
    <dgm:pt modelId="{BC0C1D70-342E-4DF6-8B06-6F54B646D5E9}">
      <dgm:prSet custT="1"/>
      <dgm:spPr/>
      <dgm:t>
        <a:bodyPr/>
        <a:lstStyle/>
        <a:p>
          <a:r>
            <a:rPr lang="it-IT" sz="1800" dirty="0" smtClean="0"/>
            <a:t>l'identificazione delle contromisure idonee ad abbattere il livello di rischio stesso</a:t>
          </a:r>
        </a:p>
      </dgm:t>
    </dgm:pt>
    <dgm:pt modelId="{E2534741-6372-4298-9859-E5744EDCCDE8}" type="parTrans" cxnId="{5B3062A0-6410-434A-8E92-F6EE472756E7}">
      <dgm:prSet/>
      <dgm:spPr/>
      <dgm:t>
        <a:bodyPr/>
        <a:lstStyle/>
        <a:p>
          <a:endParaRPr lang="it-IT" sz="1800"/>
        </a:p>
      </dgm:t>
    </dgm:pt>
    <dgm:pt modelId="{4B68252A-F88C-47D4-A3B8-2500F862616B}" type="sibTrans" cxnId="{5B3062A0-6410-434A-8E92-F6EE472756E7}">
      <dgm:prSet/>
      <dgm:spPr/>
      <dgm:t>
        <a:bodyPr/>
        <a:lstStyle/>
        <a:p>
          <a:endParaRPr lang="it-IT" sz="1800"/>
        </a:p>
      </dgm:t>
    </dgm:pt>
    <dgm:pt modelId="{9C26C2B1-3F20-4697-A2FA-24E9CA198DFD}">
      <dgm:prSet custT="1"/>
      <dgm:spPr/>
      <dgm:t>
        <a:bodyPr/>
        <a:lstStyle/>
        <a:p>
          <a:r>
            <a:rPr lang="it-IT" sz="1800" dirty="0" smtClean="0"/>
            <a:t>la fase operativa realizzando sia le contromisure opportune sia il monitoraggio per attuare azioni correttive</a:t>
          </a:r>
        </a:p>
      </dgm:t>
    </dgm:pt>
    <dgm:pt modelId="{FAE27F3F-35AB-43DD-84CA-855757D10CB4}" type="parTrans" cxnId="{531DAE73-583B-466B-BFDB-559E4F881605}">
      <dgm:prSet/>
      <dgm:spPr/>
      <dgm:t>
        <a:bodyPr/>
        <a:lstStyle/>
        <a:p>
          <a:endParaRPr lang="it-IT" sz="1800"/>
        </a:p>
      </dgm:t>
    </dgm:pt>
    <dgm:pt modelId="{8F073D68-5BA9-45B4-84CD-29BEE17FCAE6}" type="sibTrans" cxnId="{531DAE73-583B-466B-BFDB-559E4F881605}">
      <dgm:prSet/>
      <dgm:spPr/>
      <dgm:t>
        <a:bodyPr/>
        <a:lstStyle/>
        <a:p>
          <a:endParaRPr lang="it-IT" sz="1800"/>
        </a:p>
      </dgm:t>
    </dgm:pt>
    <dgm:pt modelId="{97EDB086-9597-48C1-BD4B-88EF2A1512A9}" type="pres">
      <dgm:prSet presAssocID="{93FBB43E-5898-4C40-B2B1-C73309B9B848}" presName="Name0" presStyleCnt="0">
        <dgm:presLayoutVars>
          <dgm:dir/>
          <dgm:animLvl val="lvl"/>
          <dgm:resizeHandles val="exact"/>
        </dgm:presLayoutVars>
      </dgm:prSet>
      <dgm:spPr/>
      <dgm:t>
        <a:bodyPr/>
        <a:lstStyle/>
        <a:p>
          <a:endParaRPr lang="it-IT"/>
        </a:p>
      </dgm:t>
    </dgm:pt>
    <dgm:pt modelId="{9B104277-D9E7-402D-8A3D-74E73574E237}" type="pres">
      <dgm:prSet presAssocID="{9C26C2B1-3F20-4697-A2FA-24E9CA198DFD}" presName="boxAndChildren" presStyleCnt="0"/>
      <dgm:spPr/>
    </dgm:pt>
    <dgm:pt modelId="{9E3020F7-8440-4710-9A61-533377F94A97}" type="pres">
      <dgm:prSet presAssocID="{9C26C2B1-3F20-4697-A2FA-24E9CA198DFD}" presName="parentTextBox" presStyleLbl="node1" presStyleIdx="0" presStyleCnt="7"/>
      <dgm:spPr/>
      <dgm:t>
        <a:bodyPr/>
        <a:lstStyle/>
        <a:p>
          <a:endParaRPr lang="it-IT"/>
        </a:p>
      </dgm:t>
    </dgm:pt>
    <dgm:pt modelId="{C402D0AE-06EA-4487-AB01-DB36C53E8259}" type="pres">
      <dgm:prSet presAssocID="{4B68252A-F88C-47D4-A3B8-2500F862616B}" presName="sp" presStyleCnt="0"/>
      <dgm:spPr/>
    </dgm:pt>
    <dgm:pt modelId="{F8A9EADF-DE4E-4918-9AA0-6649F8239871}" type="pres">
      <dgm:prSet presAssocID="{BC0C1D70-342E-4DF6-8B06-6F54B646D5E9}" presName="arrowAndChildren" presStyleCnt="0"/>
      <dgm:spPr/>
    </dgm:pt>
    <dgm:pt modelId="{F8DAD8D7-1A56-4F5A-B1B4-E2FDA40F1121}" type="pres">
      <dgm:prSet presAssocID="{BC0C1D70-342E-4DF6-8B06-6F54B646D5E9}" presName="parentTextArrow" presStyleLbl="node1" presStyleIdx="1" presStyleCnt="7"/>
      <dgm:spPr/>
      <dgm:t>
        <a:bodyPr/>
        <a:lstStyle/>
        <a:p>
          <a:endParaRPr lang="it-IT"/>
        </a:p>
      </dgm:t>
    </dgm:pt>
    <dgm:pt modelId="{F7FB9B68-9A68-4A5C-8A04-159C513559AE}" type="pres">
      <dgm:prSet presAssocID="{CDF679FC-106C-4A05-BC96-51D95942D98D}" presName="sp" presStyleCnt="0"/>
      <dgm:spPr/>
    </dgm:pt>
    <dgm:pt modelId="{7B5CBC6C-266A-49CB-8296-AD7B3F4DAF66}" type="pres">
      <dgm:prSet presAssocID="{A952E3E1-98C7-4CB9-9B0B-75DDBF076008}" presName="arrowAndChildren" presStyleCnt="0"/>
      <dgm:spPr/>
    </dgm:pt>
    <dgm:pt modelId="{F68FA6D9-DE6B-434D-AC33-140E9A44BD56}" type="pres">
      <dgm:prSet presAssocID="{A952E3E1-98C7-4CB9-9B0B-75DDBF076008}" presName="parentTextArrow" presStyleLbl="node1" presStyleIdx="2" presStyleCnt="7"/>
      <dgm:spPr/>
      <dgm:t>
        <a:bodyPr/>
        <a:lstStyle/>
        <a:p>
          <a:endParaRPr lang="it-IT"/>
        </a:p>
      </dgm:t>
    </dgm:pt>
    <dgm:pt modelId="{9E808BF8-FDEE-48BA-8C99-F00E0968B938}" type="pres">
      <dgm:prSet presAssocID="{4E6235B6-BDDF-4A94-98BF-941D1F84B42D}" presName="sp" presStyleCnt="0"/>
      <dgm:spPr/>
    </dgm:pt>
    <dgm:pt modelId="{C04884ED-80C7-42A1-BD7A-C7751BB5B6DF}" type="pres">
      <dgm:prSet presAssocID="{92EC853C-2C87-4292-B91F-164389250CCA}" presName="arrowAndChildren" presStyleCnt="0"/>
      <dgm:spPr/>
    </dgm:pt>
    <dgm:pt modelId="{3091D47A-AF13-4DD5-AAB3-CA3D2EC26213}" type="pres">
      <dgm:prSet presAssocID="{92EC853C-2C87-4292-B91F-164389250CCA}" presName="parentTextArrow" presStyleLbl="node1" presStyleIdx="3" presStyleCnt="7"/>
      <dgm:spPr/>
      <dgm:t>
        <a:bodyPr/>
        <a:lstStyle/>
        <a:p>
          <a:endParaRPr lang="it-IT"/>
        </a:p>
      </dgm:t>
    </dgm:pt>
    <dgm:pt modelId="{5F83A77C-755A-4420-99D4-F6AA21D4386B}" type="pres">
      <dgm:prSet presAssocID="{4DF7351D-6DC9-4105-930C-9B3CE50A852A}" presName="sp" presStyleCnt="0"/>
      <dgm:spPr/>
    </dgm:pt>
    <dgm:pt modelId="{A797DD77-D5AD-48E8-9575-9FE37104B323}" type="pres">
      <dgm:prSet presAssocID="{25EE3EED-60A1-44C7-8DB3-E0DC794F9604}" presName="arrowAndChildren" presStyleCnt="0"/>
      <dgm:spPr/>
    </dgm:pt>
    <dgm:pt modelId="{3B2195C6-45DF-45B5-B18E-C423B90EE8E8}" type="pres">
      <dgm:prSet presAssocID="{25EE3EED-60A1-44C7-8DB3-E0DC794F9604}" presName="parentTextArrow" presStyleLbl="node1" presStyleIdx="4" presStyleCnt="7"/>
      <dgm:spPr/>
      <dgm:t>
        <a:bodyPr/>
        <a:lstStyle/>
        <a:p>
          <a:endParaRPr lang="it-IT"/>
        </a:p>
      </dgm:t>
    </dgm:pt>
    <dgm:pt modelId="{F475A56F-4E22-44D3-914B-8CE1090814BE}" type="pres">
      <dgm:prSet presAssocID="{AC9D546F-DA84-4CD1-AC93-64536E0E68A1}" presName="sp" presStyleCnt="0"/>
      <dgm:spPr/>
    </dgm:pt>
    <dgm:pt modelId="{9D122CB8-AF86-4E6D-AE0A-BA24365FB3BA}" type="pres">
      <dgm:prSet presAssocID="{82C74CA0-D197-4CC5-AFC6-EC09F8BA76F1}" presName="arrowAndChildren" presStyleCnt="0"/>
      <dgm:spPr/>
    </dgm:pt>
    <dgm:pt modelId="{5638EA1C-C59E-4794-9537-A742870D7273}" type="pres">
      <dgm:prSet presAssocID="{82C74CA0-D197-4CC5-AFC6-EC09F8BA76F1}" presName="parentTextArrow" presStyleLbl="node1" presStyleIdx="5" presStyleCnt="7"/>
      <dgm:spPr/>
      <dgm:t>
        <a:bodyPr/>
        <a:lstStyle/>
        <a:p>
          <a:endParaRPr lang="it-IT"/>
        </a:p>
      </dgm:t>
    </dgm:pt>
    <dgm:pt modelId="{1FDF49EB-7562-41DA-A1E8-5C2E005F58C3}" type="pres">
      <dgm:prSet presAssocID="{E2D7CABA-9132-4FEC-A587-746406E22B58}" presName="sp" presStyleCnt="0"/>
      <dgm:spPr/>
    </dgm:pt>
    <dgm:pt modelId="{C2D0703C-62EB-4E99-9D6E-0B49F87EFF76}" type="pres">
      <dgm:prSet presAssocID="{C39BEB41-F48B-4B81-85FF-39B85ACE24E3}" presName="arrowAndChildren" presStyleCnt="0"/>
      <dgm:spPr/>
    </dgm:pt>
    <dgm:pt modelId="{314A4E4C-ECD4-4B52-98B7-895C0BAF28EC}" type="pres">
      <dgm:prSet presAssocID="{C39BEB41-F48B-4B81-85FF-39B85ACE24E3}" presName="parentTextArrow" presStyleLbl="node1" presStyleIdx="6" presStyleCnt="7"/>
      <dgm:spPr/>
      <dgm:t>
        <a:bodyPr/>
        <a:lstStyle/>
        <a:p>
          <a:endParaRPr lang="it-IT"/>
        </a:p>
      </dgm:t>
    </dgm:pt>
  </dgm:ptLst>
  <dgm:cxnLst>
    <dgm:cxn modelId="{E2EAD505-3BE4-4034-ACB0-10CFDE9283FD}" srcId="{93FBB43E-5898-4C40-B2B1-C73309B9B848}" destId="{C39BEB41-F48B-4B81-85FF-39B85ACE24E3}" srcOrd="0" destOrd="0" parTransId="{0F1D109D-B3F2-41B8-842C-DA9BE42EDF5A}" sibTransId="{E2D7CABA-9132-4FEC-A587-746406E22B58}"/>
    <dgm:cxn modelId="{81FC81BF-D538-4A45-8E61-A307F9A41C05}" type="presOf" srcId="{C39BEB41-F48B-4B81-85FF-39B85ACE24E3}" destId="{314A4E4C-ECD4-4B52-98B7-895C0BAF28EC}" srcOrd="0" destOrd="0" presId="urn:microsoft.com/office/officeart/2005/8/layout/process4"/>
    <dgm:cxn modelId="{E1DDD417-A4ED-4F75-B368-7D259AD3E5FD}" srcId="{93FBB43E-5898-4C40-B2B1-C73309B9B848}" destId="{82C74CA0-D197-4CC5-AFC6-EC09F8BA76F1}" srcOrd="1" destOrd="0" parTransId="{4E87100C-1F2C-48A0-8463-B9714F22AB9A}" sibTransId="{AC9D546F-DA84-4CD1-AC93-64536E0E68A1}"/>
    <dgm:cxn modelId="{3CE5A081-CD10-4C6E-A9C1-7D344F71EB19}" type="presOf" srcId="{82C74CA0-D197-4CC5-AFC6-EC09F8BA76F1}" destId="{5638EA1C-C59E-4794-9537-A742870D7273}" srcOrd="0" destOrd="0" presId="urn:microsoft.com/office/officeart/2005/8/layout/process4"/>
    <dgm:cxn modelId="{66CDFD1D-515B-4577-AD6D-668121A467A2}" srcId="{93FBB43E-5898-4C40-B2B1-C73309B9B848}" destId="{A952E3E1-98C7-4CB9-9B0B-75DDBF076008}" srcOrd="4" destOrd="0" parTransId="{2728774B-59A4-4B3C-8159-A2D44483A326}" sibTransId="{CDF679FC-106C-4A05-BC96-51D95942D98D}"/>
    <dgm:cxn modelId="{376BE311-5D7F-476E-9E47-3E577E801704}" type="presOf" srcId="{92EC853C-2C87-4292-B91F-164389250CCA}" destId="{3091D47A-AF13-4DD5-AAB3-CA3D2EC26213}" srcOrd="0" destOrd="0" presId="urn:microsoft.com/office/officeart/2005/8/layout/process4"/>
    <dgm:cxn modelId="{531DAE73-583B-466B-BFDB-559E4F881605}" srcId="{93FBB43E-5898-4C40-B2B1-C73309B9B848}" destId="{9C26C2B1-3F20-4697-A2FA-24E9CA198DFD}" srcOrd="6" destOrd="0" parTransId="{FAE27F3F-35AB-43DD-84CA-855757D10CB4}" sibTransId="{8F073D68-5BA9-45B4-84CD-29BEE17FCAE6}"/>
    <dgm:cxn modelId="{5B3062A0-6410-434A-8E92-F6EE472756E7}" srcId="{93FBB43E-5898-4C40-B2B1-C73309B9B848}" destId="{BC0C1D70-342E-4DF6-8B06-6F54B646D5E9}" srcOrd="5" destOrd="0" parTransId="{E2534741-6372-4298-9859-E5744EDCCDE8}" sibTransId="{4B68252A-F88C-47D4-A3B8-2500F862616B}"/>
    <dgm:cxn modelId="{8C09C1F1-33B3-4C9B-AC70-598D83CD44C9}" type="presOf" srcId="{9C26C2B1-3F20-4697-A2FA-24E9CA198DFD}" destId="{9E3020F7-8440-4710-9A61-533377F94A97}" srcOrd="0" destOrd="0" presId="urn:microsoft.com/office/officeart/2005/8/layout/process4"/>
    <dgm:cxn modelId="{DE2FE81C-0721-47E3-8C9C-C8A4AB132D3E}" type="presOf" srcId="{A952E3E1-98C7-4CB9-9B0B-75DDBF076008}" destId="{F68FA6D9-DE6B-434D-AC33-140E9A44BD56}" srcOrd="0" destOrd="0" presId="urn:microsoft.com/office/officeart/2005/8/layout/process4"/>
    <dgm:cxn modelId="{0891DBE7-52A2-485D-9B46-D822BE642E98}" srcId="{93FBB43E-5898-4C40-B2B1-C73309B9B848}" destId="{92EC853C-2C87-4292-B91F-164389250CCA}" srcOrd="3" destOrd="0" parTransId="{99D15734-1D6D-4C2A-9069-69399A890668}" sibTransId="{4E6235B6-BDDF-4A94-98BF-941D1F84B42D}"/>
    <dgm:cxn modelId="{5B93F319-1501-4CC5-BA81-DA802EDFEC84}" type="presOf" srcId="{93FBB43E-5898-4C40-B2B1-C73309B9B848}" destId="{97EDB086-9597-48C1-BD4B-88EF2A1512A9}" srcOrd="0" destOrd="0" presId="urn:microsoft.com/office/officeart/2005/8/layout/process4"/>
    <dgm:cxn modelId="{9EE7FDD4-1E28-48C0-BA37-9D1F47535764}" type="presOf" srcId="{25EE3EED-60A1-44C7-8DB3-E0DC794F9604}" destId="{3B2195C6-45DF-45B5-B18E-C423B90EE8E8}" srcOrd="0" destOrd="0" presId="urn:microsoft.com/office/officeart/2005/8/layout/process4"/>
    <dgm:cxn modelId="{4076A6EA-558C-4390-80EF-7D572B0E9C3D}" type="presOf" srcId="{BC0C1D70-342E-4DF6-8B06-6F54B646D5E9}" destId="{F8DAD8D7-1A56-4F5A-B1B4-E2FDA40F1121}" srcOrd="0" destOrd="0" presId="urn:microsoft.com/office/officeart/2005/8/layout/process4"/>
    <dgm:cxn modelId="{4A4AFB8B-344C-4466-B7E8-8B2A9B0BA888}" srcId="{93FBB43E-5898-4C40-B2B1-C73309B9B848}" destId="{25EE3EED-60A1-44C7-8DB3-E0DC794F9604}" srcOrd="2" destOrd="0" parTransId="{452D174D-445F-4A68-9548-1316C530CC59}" sibTransId="{4DF7351D-6DC9-4105-930C-9B3CE50A852A}"/>
    <dgm:cxn modelId="{BB9DE99F-79D6-4CBC-AA74-E29FC4E4553D}" type="presParOf" srcId="{97EDB086-9597-48C1-BD4B-88EF2A1512A9}" destId="{9B104277-D9E7-402D-8A3D-74E73574E237}" srcOrd="0" destOrd="0" presId="urn:microsoft.com/office/officeart/2005/8/layout/process4"/>
    <dgm:cxn modelId="{D9FCCB98-F62D-4BDF-A300-4C95DDC2FE3E}" type="presParOf" srcId="{9B104277-D9E7-402D-8A3D-74E73574E237}" destId="{9E3020F7-8440-4710-9A61-533377F94A97}" srcOrd="0" destOrd="0" presId="urn:microsoft.com/office/officeart/2005/8/layout/process4"/>
    <dgm:cxn modelId="{0D0AB0BB-95F2-4F41-A582-C6AE1B7B8CEF}" type="presParOf" srcId="{97EDB086-9597-48C1-BD4B-88EF2A1512A9}" destId="{C402D0AE-06EA-4487-AB01-DB36C53E8259}" srcOrd="1" destOrd="0" presId="urn:microsoft.com/office/officeart/2005/8/layout/process4"/>
    <dgm:cxn modelId="{FD50E318-7B52-4942-AA22-1AAA1DA3158E}" type="presParOf" srcId="{97EDB086-9597-48C1-BD4B-88EF2A1512A9}" destId="{F8A9EADF-DE4E-4918-9AA0-6649F8239871}" srcOrd="2" destOrd="0" presId="urn:microsoft.com/office/officeart/2005/8/layout/process4"/>
    <dgm:cxn modelId="{92165CB8-1E09-468B-9CD2-A16D712BCD14}" type="presParOf" srcId="{F8A9EADF-DE4E-4918-9AA0-6649F8239871}" destId="{F8DAD8D7-1A56-4F5A-B1B4-E2FDA40F1121}" srcOrd="0" destOrd="0" presId="urn:microsoft.com/office/officeart/2005/8/layout/process4"/>
    <dgm:cxn modelId="{3E5D5F02-6B47-410F-A3D3-F5E13F148F8B}" type="presParOf" srcId="{97EDB086-9597-48C1-BD4B-88EF2A1512A9}" destId="{F7FB9B68-9A68-4A5C-8A04-159C513559AE}" srcOrd="3" destOrd="0" presId="urn:microsoft.com/office/officeart/2005/8/layout/process4"/>
    <dgm:cxn modelId="{AB066D41-A80E-4DC8-81F5-19220870C8DE}" type="presParOf" srcId="{97EDB086-9597-48C1-BD4B-88EF2A1512A9}" destId="{7B5CBC6C-266A-49CB-8296-AD7B3F4DAF66}" srcOrd="4" destOrd="0" presId="urn:microsoft.com/office/officeart/2005/8/layout/process4"/>
    <dgm:cxn modelId="{82934269-900A-4D2B-B009-8A6D370AB2A9}" type="presParOf" srcId="{7B5CBC6C-266A-49CB-8296-AD7B3F4DAF66}" destId="{F68FA6D9-DE6B-434D-AC33-140E9A44BD56}" srcOrd="0" destOrd="0" presId="urn:microsoft.com/office/officeart/2005/8/layout/process4"/>
    <dgm:cxn modelId="{0B01BEDE-17D8-47D6-A882-C663B752F185}" type="presParOf" srcId="{97EDB086-9597-48C1-BD4B-88EF2A1512A9}" destId="{9E808BF8-FDEE-48BA-8C99-F00E0968B938}" srcOrd="5" destOrd="0" presId="urn:microsoft.com/office/officeart/2005/8/layout/process4"/>
    <dgm:cxn modelId="{DE6DE1AF-9B90-489F-BC2A-0FB3F6DD60CE}" type="presParOf" srcId="{97EDB086-9597-48C1-BD4B-88EF2A1512A9}" destId="{C04884ED-80C7-42A1-BD7A-C7751BB5B6DF}" srcOrd="6" destOrd="0" presId="urn:microsoft.com/office/officeart/2005/8/layout/process4"/>
    <dgm:cxn modelId="{EA46C31E-0CB0-4E2A-B1DF-BD34C30BBBDA}" type="presParOf" srcId="{C04884ED-80C7-42A1-BD7A-C7751BB5B6DF}" destId="{3091D47A-AF13-4DD5-AAB3-CA3D2EC26213}" srcOrd="0" destOrd="0" presId="urn:microsoft.com/office/officeart/2005/8/layout/process4"/>
    <dgm:cxn modelId="{26AF7298-E892-40DE-8CD8-3FC5C69E66C2}" type="presParOf" srcId="{97EDB086-9597-48C1-BD4B-88EF2A1512A9}" destId="{5F83A77C-755A-4420-99D4-F6AA21D4386B}" srcOrd="7" destOrd="0" presId="urn:microsoft.com/office/officeart/2005/8/layout/process4"/>
    <dgm:cxn modelId="{F2C78486-FC42-498B-BE7C-F1C642DFCD8D}" type="presParOf" srcId="{97EDB086-9597-48C1-BD4B-88EF2A1512A9}" destId="{A797DD77-D5AD-48E8-9575-9FE37104B323}" srcOrd="8" destOrd="0" presId="urn:microsoft.com/office/officeart/2005/8/layout/process4"/>
    <dgm:cxn modelId="{5DB07C76-9392-4A29-83AB-0463D4F8D7E7}" type="presParOf" srcId="{A797DD77-D5AD-48E8-9575-9FE37104B323}" destId="{3B2195C6-45DF-45B5-B18E-C423B90EE8E8}" srcOrd="0" destOrd="0" presId="urn:microsoft.com/office/officeart/2005/8/layout/process4"/>
    <dgm:cxn modelId="{B4B70910-41DF-479E-9992-673840A0C923}" type="presParOf" srcId="{97EDB086-9597-48C1-BD4B-88EF2A1512A9}" destId="{F475A56F-4E22-44D3-914B-8CE1090814BE}" srcOrd="9" destOrd="0" presId="urn:microsoft.com/office/officeart/2005/8/layout/process4"/>
    <dgm:cxn modelId="{A4D252E3-F57C-4020-A7A9-EDB56D775436}" type="presParOf" srcId="{97EDB086-9597-48C1-BD4B-88EF2A1512A9}" destId="{9D122CB8-AF86-4E6D-AE0A-BA24365FB3BA}" srcOrd="10" destOrd="0" presId="urn:microsoft.com/office/officeart/2005/8/layout/process4"/>
    <dgm:cxn modelId="{46E0908F-02F1-4600-92FD-01C2FF3443C1}" type="presParOf" srcId="{9D122CB8-AF86-4E6D-AE0A-BA24365FB3BA}" destId="{5638EA1C-C59E-4794-9537-A742870D7273}" srcOrd="0" destOrd="0" presId="urn:microsoft.com/office/officeart/2005/8/layout/process4"/>
    <dgm:cxn modelId="{A0A420D9-FE98-4D0E-889B-530C40D976DE}" type="presParOf" srcId="{97EDB086-9597-48C1-BD4B-88EF2A1512A9}" destId="{1FDF49EB-7562-41DA-A1E8-5C2E005F58C3}" srcOrd="11" destOrd="0" presId="urn:microsoft.com/office/officeart/2005/8/layout/process4"/>
    <dgm:cxn modelId="{0CDC092E-9853-4751-8FFF-D6B9A75E6B12}" type="presParOf" srcId="{97EDB086-9597-48C1-BD4B-88EF2A1512A9}" destId="{C2D0703C-62EB-4E99-9D6E-0B49F87EFF76}" srcOrd="12" destOrd="0" presId="urn:microsoft.com/office/officeart/2005/8/layout/process4"/>
    <dgm:cxn modelId="{C9DE9169-D344-418A-BC6C-DF5B5BFEC424}" type="presParOf" srcId="{C2D0703C-62EB-4E99-9D6E-0B49F87EFF76}" destId="{314A4E4C-ECD4-4B52-98B7-895C0BAF28EC}" srcOrd="0" destOrd="0" presId="urn:microsoft.com/office/officeart/2005/8/layout/process4"/>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EADAE1B5-A842-4FB0-A4B4-A5C8CC918D01}" type="doc">
      <dgm:prSet loTypeId="urn:microsoft.com/office/officeart/2005/8/layout/list1" loCatId="list" qsTypeId="urn:microsoft.com/office/officeart/2005/8/quickstyle/3d3" qsCatId="3D" csTypeId="urn:microsoft.com/office/officeart/2005/8/colors/accent0_3" csCatId="mainScheme" phldr="1"/>
      <dgm:spPr/>
      <dgm:t>
        <a:bodyPr/>
        <a:lstStyle/>
        <a:p>
          <a:endParaRPr lang="it-IT"/>
        </a:p>
      </dgm:t>
    </dgm:pt>
    <dgm:pt modelId="{62C3D163-3D72-40BA-AA5C-5B3B6CE578F7}">
      <dgm:prSet phldrT="[Testo]" custT="1"/>
      <dgm:spPr/>
      <dgm:t>
        <a:bodyPr/>
        <a:lstStyle/>
        <a:p>
          <a:pPr algn="just"/>
          <a:r>
            <a:rPr lang="it-IT" sz="1600" smtClean="0"/>
            <a:t>...... i livelli di sicurezza</a:t>
          </a:r>
          <a:endParaRPr lang="it-IT" sz="1600"/>
        </a:p>
      </dgm:t>
    </dgm:pt>
    <dgm:pt modelId="{F88AC99E-1CAF-44E8-9F57-A65416F6449C}" type="parTrans" cxnId="{93E076B8-26F1-4B0F-B521-F43DEF1B040A}">
      <dgm:prSet/>
      <dgm:spPr/>
      <dgm:t>
        <a:bodyPr/>
        <a:lstStyle/>
        <a:p>
          <a:pPr algn="just"/>
          <a:endParaRPr lang="it-IT" sz="1600"/>
        </a:p>
      </dgm:t>
    </dgm:pt>
    <dgm:pt modelId="{CCEFEB40-2E56-4E8C-B825-ABA92255DCAB}" type="sibTrans" cxnId="{93E076B8-26F1-4B0F-B521-F43DEF1B040A}">
      <dgm:prSet/>
      <dgm:spPr/>
      <dgm:t>
        <a:bodyPr/>
        <a:lstStyle/>
        <a:p>
          <a:pPr algn="just"/>
          <a:endParaRPr lang="it-IT" sz="1600"/>
        </a:p>
      </dgm:t>
    </dgm:pt>
    <dgm:pt modelId="{250AB70A-08F3-4B0A-A794-964775A0162D}">
      <dgm:prSet custT="1"/>
      <dgm:spPr/>
      <dgm:t>
        <a:bodyPr/>
        <a:lstStyle/>
        <a:p>
          <a:pPr algn="just"/>
          <a:r>
            <a:rPr lang="it-IT" sz="1600" dirty="0" smtClean="0"/>
            <a:t>Nel definire il livello di sicurezza</a:t>
          </a:r>
          <a:endParaRPr lang="it-IT" sz="1600" dirty="0"/>
        </a:p>
      </dgm:t>
    </dgm:pt>
    <dgm:pt modelId="{63293E28-B9FE-4632-A42A-97912F2ADF71}" type="parTrans" cxnId="{2340BD79-4903-4D84-975A-BDB0F2BAA1E7}">
      <dgm:prSet/>
      <dgm:spPr/>
      <dgm:t>
        <a:bodyPr/>
        <a:lstStyle/>
        <a:p>
          <a:pPr algn="just"/>
          <a:endParaRPr lang="it-IT" sz="1600"/>
        </a:p>
      </dgm:t>
    </dgm:pt>
    <dgm:pt modelId="{B7D8FBF3-436F-425F-8333-74B7B3EE150A}" type="sibTrans" cxnId="{2340BD79-4903-4D84-975A-BDB0F2BAA1E7}">
      <dgm:prSet/>
      <dgm:spPr/>
      <dgm:t>
        <a:bodyPr/>
        <a:lstStyle/>
        <a:p>
          <a:pPr algn="just"/>
          <a:endParaRPr lang="it-IT" sz="1600"/>
        </a:p>
      </dgm:t>
    </dgm:pt>
    <dgm:pt modelId="{14E81448-2CEF-42C3-B3AC-5B50CF8318F2}">
      <dgm:prSet custT="1"/>
      <dgm:spPr/>
      <dgm:t>
        <a:bodyPr/>
        <a:lstStyle/>
        <a:p>
          <a:pPr algn="just"/>
          <a:r>
            <a:rPr lang="it-IT" sz="1600" b="1" dirty="0" smtClean="0"/>
            <a:t>Livello di sicurezza 1</a:t>
          </a:r>
          <a:r>
            <a:rPr lang="it-IT" sz="1600" dirty="0" smtClean="0"/>
            <a:t>, livello normale: livello di sicurezza corrispondente al funzionamento normale di navi ed impianti portuali;</a:t>
          </a:r>
          <a:endParaRPr lang="it-IT" sz="1600" dirty="0"/>
        </a:p>
      </dgm:t>
    </dgm:pt>
    <dgm:pt modelId="{605A9840-E11B-440F-9397-0845CB7C8753}" type="parTrans" cxnId="{8D46D85C-5B86-4359-888D-37F4563F112E}">
      <dgm:prSet/>
      <dgm:spPr/>
      <dgm:t>
        <a:bodyPr/>
        <a:lstStyle/>
        <a:p>
          <a:pPr algn="just"/>
          <a:endParaRPr lang="it-IT" sz="1600"/>
        </a:p>
      </dgm:t>
    </dgm:pt>
    <dgm:pt modelId="{2CF39988-6116-4FD3-8B89-F01F1EC9DBC7}" type="sibTrans" cxnId="{8D46D85C-5B86-4359-888D-37F4563F112E}">
      <dgm:prSet/>
      <dgm:spPr/>
      <dgm:t>
        <a:bodyPr/>
        <a:lstStyle/>
        <a:p>
          <a:pPr algn="just"/>
          <a:endParaRPr lang="it-IT" sz="1600"/>
        </a:p>
      </dgm:t>
    </dgm:pt>
    <dgm:pt modelId="{3FD6FD7F-FDEF-4DA8-A4E4-F4A4DB52FC47}">
      <dgm:prSet custT="1"/>
      <dgm:spPr/>
      <dgm:t>
        <a:bodyPr/>
        <a:lstStyle/>
        <a:p>
          <a:pPr algn="just"/>
          <a:r>
            <a:rPr lang="it-IT" sz="1600" b="1" dirty="0" smtClean="0"/>
            <a:t>Livello di sicurezza 2</a:t>
          </a:r>
          <a:r>
            <a:rPr lang="it-IT" sz="1600" dirty="0" smtClean="0"/>
            <a:t>, livello elevato: livello di sicurezza applicabile fintantoché persiste un rischio maggiore di incidente per la sicurezza;</a:t>
          </a:r>
          <a:endParaRPr lang="it-IT" sz="1600" dirty="0"/>
        </a:p>
      </dgm:t>
    </dgm:pt>
    <dgm:pt modelId="{656C6C46-8CCE-4E73-BEBF-9B5468BE82A6}" type="parTrans" cxnId="{A131CDA7-6AD4-412D-8900-429BEEF56B6D}">
      <dgm:prSet/>
      <dgm:spPr/>
      <dgm:t>
        <a:bodyPr/>
        <a:lstStyle/>
        <a:p>
          <a:pPr algn="just"/>
          <a:endParaRPr lang="it-IT" sz="1600"/>
        </a:p>
      </dgm:t>
    </dgm:pt>
    <dgm:pt modelId="{34443835-548A-41DB-BF0C-EC1FAB31B289}" type="sibTrans" cxnId="{A131CDA7-6AD4-412D-8900-429BEEF56B6D}">
      <dgm:prSet/>
      <dgm:spPr/>
      <dgm:t>
        <a:bodyPr/>
        <a:lstStyle/>
        <a:p>
          <a:pPr algn="just"/>
          <a:endParaRPr lang="it-IT" sz="1600"/>
        </a:p>
      </dgm:t>
    </dgm:pt>
    <dgm:pt modelId="{CBFCE4BA-7583-4A5B-BB20-F1DEA2B7BD78}">
      <dgm:prSet custT="1"/>
      <dgm:spPr/>
      <dgm:t>
        <a:bodyPr/>
        <a:lstStyle/>
        <a:p>
          <a:pPr algn="just"/>
          <a:r>
            <a:rPr lang="it-IT" sz="1600" b="1" dirty="0" smtClean="0"/>
            <a:t>Livello di sicurezza 3</a:t>
          </a:r>
          <a:r>
            <a:rPr lang="it-IT" sz="1600" dirty="0" smtClean="0"/>
            <a:t>, livello eccezionale: livello di sicurezza applicabile per il lasso di tempo durante il quale il rischio di incidente per la sicurezza è probabile o imminente.</a:t>
          </a:r>
          <a:endParaRPr lang="it-IT" sz="1600" dirty="0"/>
        </a:p>
      </dgm:t>
    </dgm:pt>
    <dgm:pt modelId="{F0C7EE6D-F00D-4A66-A8E5-0364B59A0E07}" type="parTrans" cxnId="{10AB71C8-EC47-4552-BB9D-6285AB1F238B}">
      <dgm:prSet/>
      <dgm:spPr/>
      <dgm:t>
        <a:bodyPr/>
        <a:lstStyle/>
        <a:p>
          <a:pPr algn="just"/>
          <a:endParaRPr lang="it-IT" sz="1600"/>
        </a:p>
      </dgm:t>
    </dgm:pt>
    <dgm:pt modelId="{8EC2DAD7-2DF0-4DC8-80B8-F10EECA8CD8C}" type="sibTrans" cxnId="{10AB71C8-EC47-4552-BB9D-6285AB1F238B}">
      <dgm:prSet/>
      <dgm:spPr/>
      <dgm:t>
        <a:bodyPr/>
        <a:lstStyle/>
        <a:p>
          <a:pPr algn="just"/>
          <a:endParaRPr lang="it-IT" sz="1600"/>
        </a:p>
      </dgm:t>
    </dgm:pt>
    <dgm:pt modelId="{C759058C-8BF1-4308-B73F-9FF4EE866F33}">
      <dgm:prSet custT="1"/>
      <dgm:spPr/>
      <dgm:t>
        <a:bodyPr/>
        <a:lstStyle/>
        <a:p>
          <a:pPr algn="just"/>
          <a:r>
            <a:rPr lang="it-IT" sz="1600" dirty="0" smtClean="0"/>
            <a:t>L'Autorità/organismo in capo al quale è posto la responsabilità o la modifica del livello di sicurezza:</a:t>
          </a:r>
          <a:endParaRPr lang="it-IT" sz="1600" dirty="0"/>
        </a:p>
      </dgm:t>
    </dgm:pt>
    <dgm:pt modelId="{5053A7DC-E56E-42AB-A512-098CA92E0DF4}" type="parTrans" cxnId="{613978C1-C24D-480A-B58D-A7E855F97FB7}">
      <dgm:prSet/>
      <dgm:spPr/>
      <dgm:t>
        <a:bodyPr/>
        <a:lstStyle/>
        <a:p>
          <a:pPr algn="just"/>
          <a:endParaRPr lang="it-IT" sz="1600"/>
        </a:p>
      </dgm:t>
    </dgm:pt>
    <dgm:pt modelId="{E8C95E88-0E1B-47BA-8BE9-9DE8802B0536}" type="sibTrans" cxnId="{613978C1-C24D-480A-B58D-A7E855F97FB7}">
      <dgm:prSet/>
      <dgm:spPr/>
      <dgm:t>
        <a:bodyPr/>
        <a:lstStyle/>
        <a:p>
          <a:pPr algn="just"/>
          <a:endParaRPr lang="it-IT" sz="1600"/>
        </a:p>
      </dgm:t>
    </dgm:pt>
    <dgm:pt modelId="{0C060B72-34CB-4CA3-9008-7E5C0F7CCD3C}">
      <dgm:prSet custT="1"/>
      <dgm:spPr/>
      <dgm:t>
        <a:bodyPr/>
        <a:lstStyle/>
        <a:p>
          <a:pPr algn="just"/>
          <a:r>
            <a:rPr lang="it-IT" sz="1600" dirty="0" smtClean="0"/>
            <a:t>CISM e COCIST</a:t>
          </a:r>
          <a:endParaRPr lang="it-IT" sz="1600" dirty="0"/>
        </a:p>
      </dgm:t>
    </dgm:pt>
    <dgm:pt modelId="{26FCE59D-59FA-4EC5-A05D-03DF664FB55D}" type="parTrans" cxnId="{26B4F8E2-A4AC-4EDB-A59B-6CD09E94CA19}">
      <dgm:prSet/>
      <dgm:spPr/>
      <dgm:t>
        <a:bodyPr/>
        <a:lstStyle/>
        <a:p>
          <a:pPr algn="just"/>
          <a:endParaRPr lang="it-IT" sz="1600"/>
        </a:p>
      </dgm:t>
    </dgm:pt>
    <dgm:pt modelId="{45FC516F-ED9E-40F2-B952-B84D5379CF07}" type="sibTrans" cxnId="{26B4F8E2-A4AC-4EDB-A59B-6CD09E94CA19}">
      <dgm:prSet/>
      <dgm:spPr/>
      <dgm:t>
        <a:bodyPr/>
        <a:lstStyle/>
        <a:p>
          <a:pPr algn="just"/>
          <a:endParaRPr lang="it-IT" sz="1600"/>
        </a:p>
      </dgm:t>
    </dgm:pt>
    <dgm:pt modelId="{8C3D9F4F-5F3E-4147-B872-6276C5039B41}">
      <dgm:prSet custT="1"/>
      <dgm:spPr/>
      <dgm:t>
        <a:bodyPr/>
        <a:lstStyle/>
        <a:p>
          <a:pPr algn="just"/>
          <a:r>
            <a:rPr lang="it-IT" sz="1600" dirty="0" smtClean="0"/>
            <a:t> si deve tener conto delle informazioni sulle minacce generali e specifiche, determinando, quindi, il livello stesso applicabile alle navi o agli impianti portuali ad uno dei tre livelli seguenti:</a:t>
          </a:r>
          <a:endParaRPr lang="it-IT" sz="1600" dirty="0"/>
        </a:p>
      </dgm:t>
    </dgm:pt>
    <dgm:pt modelId="{33A21D9A-AD12-4D1B-B75E-29F79D06D779}" type="parTrans" cxnId="{8E20AC14-BC2A-49A9-AAC6-00982AACB632}">
      <dgm:prSet/>
      <dgm:spPr/>
      <dgm:t>
        <a:bodyPr/>
        <a:lstStyle/>
        <a:p>
          <a:pPr algn="just"/>
          <a:endParaRPr lang="it-IT" sz="1600"/>
        </a:p>
      </dgm:t>
    </dgm:pt>
    <dgm:pt modelId="{070BCE3A-F29D-4BC9-95CA-98032F8F76B9}" type="sibTrans" cxnId="{8E20AC14-BC2A-49A9-AAC6-00982AACB632}">
      <dgm:prSet/>
      <dgm:spPr/>
      <dgm:t>
        <a:bodyPr/>
        <a:lstStyle/>
        <a:p>
          <a:pPr algn="just"/>
          <a:endParaRPr lang="it-IT" sz="1600"/>
        </a:p>
      </dgm:t>
    </dgm:pt>
    <dgm:pt modelId="{265A7E31-5770-4126-96C6-DAC5D83AF633}" type="pres">
      <dgm:prSet presAssocID="{EADAE1B5-A842-4FB0-A4B4-A5C8CC918D01}" presName="linear" presStyleCnt="0">
        <dgm:presLayoutVars>
          <dgm:dir/>
          <dgm:animLvl val="lvl"/>
          <dgm:resizeHandles val="exact"/>
        </dgm:presLayoutVars>
      </dgm:prSet>
      <dgm:spPr/>
      <dgm:t>
        <a:bodyPr/>
        <a:lstStyle/>
        <a:p>
          <a:endParaRPr lang="it-IT"/>
        </a:p>
      </dgm:t>
    </dgm:pt>
    <dgm:pt modelId="{C1E6F1C7-0380-4907-B08B-7B5F9E186F78}" type="pres">
      <dgm:prSet presAssocID="{62C3D163-3D72-40BA-AA5C-5B3B6CE578F7}" presName="parentLin" presStyleCnt="0"/>
      <dgm:spPr/>
    </dgm:pt>
    <dgm:pt modelId="{3EE19BFD-4E6D-4CA5-849B-DFF55F626B02}" type="pres">
      <dgm:prSet presAssocID="{62C3D163-3D72-40BA-AA5C-5B3B6CE578F7}" presName="parentLeftMargin" presStyleLbl="node1" presStyleIdx="0" presStyleCnt="3"/>
      <dgm:spPr/>
      <dgm:t>
        <a:bodyPr/>
        <a:lstStyle/>
        <a:p>
          <a:endParaRPr lang="it-IT"/>
        </a:p>
      </dgm:t>
    </dgm:pt>
    <dgm:pt modelId="{EA46F471-C885-49F2-9D79-E80CFF402BBA}" type="pres">
      <dgm:prSet presAssocID="{62C3D163-3D72-40BA-AA5C-5B3B6CE578F7}" presName="parentText" presStyleLbl="node1" presStyleIdx="0" presStyleCnt="3">
        <dgm:presLayoutVars>
          <dgm:chMax val="0"/>
          <dgm:bulletEnabled val="1"/>
        </dgm:presLayoutVars>
      </dgm:prSet>
      <dgm:spPr/>
      <dgm:t>
        <a:bodyPr/>
        <a:lstStyle/>
        <a:p>
          <a:endParaRPr lang="it-IT"/>
        </a:p>
      </dgm:t>
    </dgm:pt>
    <dgm:pt modelId="{171A4470-F291-4E41-8258-F2D2954193D1}" type="pres">
      <dgm:prSet presAssocID="{62C3D163-3D72-40BA-AA5C-5B3B6CE578F7}" presName="negativeSpace" presStyleCnt="0"/>
      <dgm:spPr/>
    </dgm:pt>
    <dgm:pt modelId="{96AD4D51-D6B9-4FC6-BFD1-C6A10B9F4060}" type="pres">
      <dgm:prSet presAssocID="{62C3D163-3D72-40BA-AA5C-5B3B6CE578F7}" presName="childText" presStyleLbl="conFgAcc1" presStyleIdx="0" presStyleCnt="3">
        <dgm:presLayoutVars>
          <dgm:bulletEnabled val="1"/>
        </dgm:presLayoutVars>
      </dgm:prSet>
      <dgm:spPr/>
    </dgm:pt>
    <dgm:pt modelId="{D7B0D638-C5AD-4BF0-99ED-62596159EBA0}" type="pres">
      <dgm:prSet presAssocID="{CCEFEB40-2E56-4E8C-B825-ABA92255DCAB}" presName="spaceBetweenRectangles" presStyleCnt="0"/>
      <dgm:spPr/>
    </dgm:pt>
    <dgm:pt modelId="{A5ED7342-80DD-4D79-B985-F20C7E61E1FB}" type="pres">
      <dgm:prSet presAssocID="{250AB70A-08F3-4B0A-A794-964775A0162D}" presName="parentLin" presStyleCnt="0"/>
      <dgm:spPr/>
    </dgm:pt>
    <dgm:pt modelId="{1B22F6E1-70A6-4BC0-BA55-7289E8F9721E}" type="pres">
      <dgm:prSet presAssocID="{250AB70A-08F3-4B0A-A794-964775A0162D}" presName="parentLeftMargin" presStyleLbl="node1" presStyleIdx="0" presStyleCnt="3"/>
      <dgm:spPr/>
      <dgm:t>
        <a:bodyPr/>
        <a:lstStyle/>
        <a:p>
          <a:endParaRPr lang="it-IT"/>
        </a:p>
      </dgm:t>
    </dgm:pt>
    <dgm:pt modelId="{A23C5617-2803-46D4-AFEC-B3DBEA7BD3F7}" type="pres">
      <dgm:prSet presAssocID="{250AB70A-08F3-4B0A-A794-964775A0162D}" presName="parentText" presStyleLbl="node1" presStyleIdx="1" presStyleCnt="3">
        <dgm:presLayoutVars>
          <dgm:chMax val="0"/>
          <dgm:bulletEnabled val="1"/>
        </dgm:presLayoutVars>
      </dgm:prSet>
      <dgm:spPr/>
      <dgm:t>
        <a:bodyPr/>
        <a:lstStyle/>
        <a:p>
          <a:endParaRPr lang="it-IT"/>
        </a:p>
      </dgm:t>
    </dgm:pt>
    <dgm:pt modelId="{F333B45F-A766-4C22-BF26-4C4DCAA6AFB9}" type="pres">
      <dgm:prSet presAssocID="{250AB70A-08F3-4B0A-A794-964775A0162D}" presName="negativeSpace" presStyleCnt="0"/>
      <dgm:spPr/>
    </dgm:pt>
    <dgm:pt modelId="{00F7659D-3714-423B-B448-95C963F4A2E3}" type="pres">
      <dgm:prSet presAssocID="{250AB70A-08F3-4B0A-A794-964775A0162D}" presName="childText" presStyleLbl="conFgAcc1" presStyleIdx="1" presStyleCnt="3">
        <dgm:presLayoutVars>
          <dgm:bulletEnabled val="1"/>
        </dgm:presLayoutVars>
      </dgm:prSet>
      <dgm:spPr/>
      <dgm:t>
        <a:bodyPr/>
        <a:lstStyle/>
        <a:p>
          <a:endParaRPr lang="it-IT"/>
        </a:p>
      </dgm:t>
    </dgm:pt>
    <dgm:pt modelId="{79BF5F47-2344-4746-9476-A7C506FBC4DD}" type="pres">
      <dgm:prSet presAssocID="{B7D8FBF3-436F-425F-8333-74B7B3EE150A}" presName="spaceBetweenRectangles" presStyleCnt="0"/>
      <dgm:spPr/>
    </dgm:pt>
    <dgm:pt modelId="{6B417982-6631-41C3-9AA5-86F137CFCCEB}" type="pres">
      <dgm:prSet presAssocID="{C759058C-8BF1-4308-B73F-9FF4EE866F33}" presName="parentLin" presStyleCnt="0"/>
      <dgm:spPr/>
    </dgm:pt>
    <dgm:pt modelId="{618FF09E-D967-41A7-86D0-32AB0D352E2C}" type="pres">
      <dgm:prSet presAssocID="{C759058C-8BF1-4308-B73F-9FF4EE866F33}" presName="parentLeftMargin" presStyleLbl="node1" presStyleIdx="1" presStyleCnt="3"/>
      <dgm:spPr/>
      <dgm:t>
        <a:bodyPr/>
        <a:lstStyle/>
        <a:p>
          <a:endParaRPr lang="it-IT"/>
        </a:p>
      </dgm:t>
    </dgm:pt>
    <dgm:pt modelId="{ECF0264D-E5B6-4C4F-8BAF-D90D09DDA446}" type="pres">
      <dgm:prSet presAssocID="{C759058C-8BF1-4308-B73F-9FF4EE866F33}" presName="parentText" presStyleLbl="node1" presStyleIdx="2" presStyleCnt="3">
        <dgm:presLayoutVars>
          <dgm:chMax val="0"/>
          <dgm:bulletEnabled val="1"/>
        </dgm:presLayoutVars>
      </dgm:prSet>
      <dgm:spPr/>
      <dgm:t>
        <a:bodyPr/>
        <a:lstStyle/>
        <a:p>
          <a:endParaRPr lang="it-IT"/>
        </a:p>
      </dgm:t>
    </dgm:pt>
    <dgm:pt modelId="{C3CF6558-6000-44AF-BF87-CC72D7E7833A}" type="pres">
      <dgm:prSet presAssocID="{C759058C-8BF1-4308-B73F-9FF4EE866F33}" presName="negativeSpace" presStyleCnt="0"/>
      <dgm:spPr/>
    </dgm:pt>
    <dgm:pt modelId="{B11E9DC5-4049-435E-B508-98567D11C004}" type="pres">
      <dgm:prSet presAssocID="{C759058C-8BF1-4308-B73F-9FF4EE866F33}" presName="childText" presStyleLbl="conFgAcc1" presStyleIdx="2" presStyleCnt="3">
        <dgm:presLayoutVars>
          <dgm:bulletEnabled val="1"/>
        </dgm:presLayoutVars>
      </dgm:prSet>
      <dgm:spPr/>
      <dgm:t>
        <a:bodyPr/>
        <a:lstStyle/>
        <a:p>
          <a:endParaRPr lang="it-IT"/>
        </a:p>
      </dgm:t>
    </dgm:pt>
  </dgm:ptLst>
  <dgm:cxnLst>
    <dgm:cxn modelId="{F2A71C8F-BF87-4090-873A-00DA5BAEE288}" type="presOf" srcId="{8C3D9F4F-5F3E-4147-B872-6276C5039B41}" destId="{00F7659D-3714-423B-B448-95C963F4A2E3}" srcOrd="0" destOrd="0" presId="urn:microsoft.com/office/officeart/2005/8/layout/list1"/>
    <dgm:cxn modelId="{EDC1CF8C-A8EA-4D6B-8758-4865BDB6A719}" type="presOf" srcId="{14E81448-2CEF-42C3-B3AC-5B50CF8318F2}" destId="{00F7659D-3714-423B-B448-95C963F4A2E3}" srcOrd="0" destOrd="1" presId="urn:microsoft.com/office/officeart/2005/8/layout/list1"/>
    <dgm:cxn modelId="{D0D78ACA-3821-4314-BAB4-8617074A69A5}" type="presOf" srcId="{250AB70A-08F3-4B0A-A794-964775A0162D}" destId="{A23C5617-2803-46D4-AFEC-B3DBEA7BD3F7}" srcOrd="1" destOrd="0" presId="urn:microsoft.com/office/officeart/2005/8/layout/list1"/>
    <dgm:cxn modelId="{F861EAC3-FD4F-431C-848E-4F9614426BA1}" type="presOf" srcId="{62C3D163-3D72-40BA-AA5C-5B3B6CE578F7}" destId="{3EE19BFD-4E6D-4CA5-849B-DFF55F626B02}" srcOrd="0" destOrd="0" presId="urn:microsoft.com/office/officeart/2005/8/layout/list1"/>
    <dgm:cxn modelId="{F312C53A-9DC3-4B18-B6E1-5B1633E0C993}" type="presOf" srcId="{250AB70A-08F3-4B0A-A794-964775A0162D}" destId="{1B22F6E1-70A6-4BC0-BA55-7289E8F9721E}" srcOrd="0" destOrd="0" presId="urn:microsoft.com/office/officeart/2005/8/layout/list1"/>
    <dgm:cxn modelId="{A131CDA7-6AD4-412D-8900-429BEEF56B6D}" srcId="{8C3D9F4F-5F3E-4147-B872-6276C5039B41}" destId="{3FD6FD7F-FDEF-4DA8-A4E4-F4A4DB52FC47}" srcOrd="1" destOrd="0" parTransId="{656C6C46-8CCE-4E73-BEBF-9B5468BE82A6}" sibTransId="{34443835-548A-41DB-BF0C-EC1FAB31B289}"/>
    <dgm:cxn modelId="{DD874F6D-B6B4-403A-8905-6E9F33FC7164}" type="presOf" srcId="{62C3D163-3D72-40BA-AA5C-5B3B6CE578F7}" destId="{EA46F471-C885-49F2-9D79-E80CFF402BBA}" srcOrd="1" destOrd="0" presId="urn:microsoft.com/office/officeart/2005/8/layout/list1"/>
    <dgm:cxn modelId="{8D46D85C-5B86-4359-888D-37F4563F112E}" srcId="{8C3D9F4F-5F3E-4147-B872-6276C5039B41}" destId="{14E81448-2CEF-42C3-B3AC-5B50CF8318F2}" srcOrd="0" destOrd="0" parTransId="{605A9840-E11B-440F-9397-0845CB7C8753}" sibTransId="{2CF39988-6116-4FD3-8B89-F01F1EC9DBC7}"/>
    <dgm:cxn modelId="{A2E85C07-C7E4-48B2-A62E-F00B849ADBD2}" type="presOf" srcId="{EADAE1B5-A842-4FB0-A4B4-A5C8CC918D01}" destId="{265A7E31-5770-4126-96C6-DAC5D83AF633}" srcOrd="0" destOrd="0" presId="urn:microsoft.com/office/officeart/2005/8/layout/list1"/>
    <dgm:cxn modelId="{1FB3C886-6329-41E0-8AC7-4BF7BC783529}" type="presOf" srcId="{CBFCE4BA-7583-4A5B-BB20-F1DEA2B7BD78}" destId="{00F7659D-3714-423B-B448-95C963F4A2E3}" srcOrd="0" destOrd="3" presId="urn:microsoft.com/office/officeart/2005/8/layout/list1"/>
    <dgm:cxn modelId="{10AB71C8-EC47-4552-BB9D-6285AB1F238B}" srcId="{8C3D9F4F-5F3E-4147-B872-6276C5039B41}" destId="{CBFCE4BA-7583-4A5B-BB20-F1DEA2B7BD78}" srcOrd="2" destOrd="0" parTransId="{F0C7EE6D-F00D-4A66-A8E5-0364B59A0E07}" sibTransId="{8EC2DAD7-2DF0-4DC8-80B8-F10EECA8CD8C}"/>
    <dgm:cxn modelId="{2340BD79-4903-4D84-975A-BDB0F2BAA1E7}" srcId="{EADAE1B5-A842-4FB0-A4B4-A5C8CC918D01}" destId="{250AB70A-08F3-4B0A-A794-964775A0162D}" srcOrd="1" destOrd="0" parTransId="{63293E28-B9FE-4632-A42A-97912F2ADF71}" sibTransId="{B7D8FBF3-436F-425F-8333-74B7B3EE150A}"/>
    <dgm:cxn modelId="{23B8E449-84CC-48EF-96E8-28E8A58C8512}" type="presOf" srcId="{C759058C-8BF1-4308-B73F-9FF4EE866F33}" destId="{618FF09E-D967-41A7-86D0-32AB0D352E2C}" srcOrd="0" destOrd="0" presId="urn:microsoft.com/office/officeart/2005/8/layout/list1"/>
    <dgm:cxn modelId="{14AA4C76-B3CF-4FC0-8933-A154ABD46427}" type="presOf" srcId="{C759058C-8BF1-4308-B73F-9FF4EE866F33}" destId="{ECF0264D-E5B6-4C4F-8BAF-D90D09DDA446}" srcOrd="1" destOrd="0" presId="urn:microsoft.com/office/officeart/2005/8/layout/list1"/>
    <dgm:cxn modelId="{26B4F8E2-A4AC-4EDB-A59B-6CD09E94CA19}" srcId="{C759058C-8BF1-4308-B73F-9FF4EE866F33}" destId="{0C060B72-34CB-4CA3-9008-7E5C0F7CCD3C}" srcOrd="0" destOrd="0" parTransId="{26FCE59D-59FA-4EC5-A05D-03DF664FB55D}" sibTransId="{45FC516F-ED9E-40F2-B952-B84D5379CF07}"/>
    <dgm:cxn modelId="{613978C1-C24D-480A-B58D-A7E855F97FB7}" srcId="{EADAE1B5-A842-4FB0-A4B4-A5C8CC918D01}" destId="{C759058C-8BF1-4308-B73F-9FF4EE866F33}" srcOrd="2" destOrd="0" parTransId="{5053A7DC-E56E-42AB-A512-098CA92E0DF4}" sibTransId="{E8C95E88-0E1B-47BA-8BE9-9DE8802B0536}"/>
    <dgm:cxn modelId="{22417ADA-C95D-434B-B51E-7CA8BB66508A}" type="presOf" srcId="{0C060B72-34CB-4CA3-9008-7E5C0F7CCD3C}" destId="{B11E9DC5-4049-435E-B508-98567D11C004}" srcOrd="0" destOrd="0" presId="urn:microsoft.com/office/officeart/2005/8/layout/list1"/>
    <dgm:cxn modelId="{8E20AC14-BC2A-49A9-AAC6-00982AACB632}" srcId="{250AB70A-08F3-4B0A-A794-964775A0162D}" destId="{8C3D9F4F-5F3E-4147-B872-6276C5039B41}" srcOrd="0" destOrd="0" parTransId="{33A21D9A-AD12-4D1B-B75E-29F79D06D779}" sibTransId="{070BCE3A-F29D-4BC9-95CA-98032F8F76B9}"/>
    <dgm:cxn modelId="{436A4111-1977-4379-A27F-2A914E687B7F}" type="presOf" srcId="{3FD6FD7F-FDEF-4DA8-A4E4-F4A4DB52FC47}" destId="{00F7659D-3714-423B-B448-95C963F4A2E3}" srcOrd="0" destOrd="2" presId="urn:microsoft.com/office/officeart/2005/8/layout/list1"/>
    <dgm:cxn modelId="{93E076B8-26F1-4B0F-B521-F43DEF1B040A}" srcId="{EADAE1B5-A842-4FB0-A4B4-A5C8CC918D01}" destId="{62C3D163-3D72-40BA-AA5C-5B3B6CE578F7}" srcOrd="0" destOrd="0" parTransId="{F88AC99E-1CAF-44E8-9F57-A65416F6449C}" sibTransId="{CCEFEB40-2E56-4E8C-B825-ABA92255DCAB}"/>
    <dgm:cxn modelId="{6B0D26AD-C6AC-4FB3-8DE2-8798CFF800A1}" type="presParOf" srcId="{265A7E31-5770-4126-96C6-DAC5D83AF633}" destId="{C1E6F1C7-0380-4907-B08B-7B5F9E186F78}" srcOrd="0" destOrd="0" presId="urn:microsoft.com/office/officeart/2005/8/layout/list1"/>
    <dgm:cxn modelId="{81B74952-9A08-4143-BD30-F320F321E01A}" type="presParOf" srcId="{C1E6F1C7-0380-4907-B08B-7B5F9E186F78}" destId="{3EE19BFD-4E6D-4CA5-849B-DFF55F626B02}" srcOrd="0" destOrd="0" presId="urn:microsoft.com/office/officeart/2005/8/layout/list1"/>
    <dgm:cxn modelId="{C667A725-8922-4B58-B514-426975A35D38}" type="presParOf" srcId="{C1E6F1C7-0380-4907-B08B-7B5F9E186F78}" destId="{EA46F471-C885-49F2-9D79-E80CFF402BBA}" srcOrd="1" destOrd="0" presId="urn:microsoft.com/office/officeart/2005/8/layout/list1"/>
    <dgm:cxn modelId="{4FF99B03-F867-45C7-BC07-8ED0880508D0}" type="presParOf" srcId="{265A7E31-5770-4126-96C6-DAC5D83AF633}" destId="{171A4470-F291-4E41-8258-F2D2954193D1}" srcOrd="1" destOrd="0" presId="urn:microsoft.com/office/officeart/2005/8/layout/list1"/>
    <dgm:cxn modelId="{D6E27BAE-2F9F-4615-979A-402F1033E2FC}" type="presParOf" srcId="{265A7E31-5770-4126-96C6-DAC5D83AF633}" destId="{96AD4D51-D6B9-4FC6-BFD1-C6A10B9F4060}" srcOrd="2" destOrd="0" presId="urn:microsoft.com/office/officeart/2005/8/layout/list1"/>
    <dgm:cxn modelId="{4BC3DF85-373D-4A37-8969-8A9DBE896DA4}" type="presParOf" srcId="{265A7E31-5770-4126-96C6-DAC5D83AF633}" destId="{D7B0D638-C5AD-4BF0-99ED-62596159EBA0}" srcOrd="3" destOrd="0" presId="urn:microsoft.com/office/officeart/2005/8/layout/list1"/>
    <dgm:cxn modelId="{694B31F2-C912-44C3-8A60-6DCE87A96A39}" type="presParOf" srcId="{265A7E31-5770-4126-96C6-DAC5D83AF633}" destId="{A5ED7342-80DD-4D79-B985-F20C7E61E1FB}" srcOrd="4" destOrd="0" presId="urn:microsoft.com/office/officeart/2005/8/layout/list1"/>
    <dgm:cxn modelId="{AB5E531F-8793-47F8-9704-CCC944B0D1D2}" type="presParOf" srcId="{A5ED7342-80DD-4D79-B985-F20C7E61E1FB}" destId="{1B22F6E1-70A6-4BC0-BA55-7289E8F9721E}" srcOrd="0" destOrd="0" presId="urn:microsoft.com/office/officeart/2005/8/layout/list1"/>
    <dgm:cxn modelId="{D38D1093-FE96-4330-B760-70E7AEC33354}" type="presParOf" srcId="{A5ED7342-80DD-4D79-B985-F20C7E61E1FB}" destId="{A23C5617-2803-46D4-AFEC-B3DBEA7BD3F7}" srcOrd="1" destOrd="0" presId="urn:microsoft.com/office/officeart/2005/8/layout/list1"/>
    <dgm:cxn modelId="{D318F496-8449-4873-B11F-7BF97354DD6F}" type="presParOf" srcId="{265A7E31-5770-4126-96C6-DAC5D83AF633}" destId="{F333B45F-A766-4C22-BF26-4C4DCAA6AFB9}" srcOrd="5" destOrd="0" presId="urn:microsoft.com/office/officeart/2005/8/layout/list1"/>
    <dgm:cxn modelId="{00A95C8D-2AB3-45D0-80E8-87CE4E59247F}" type="presParOf" srcId="{265A7E31-5770-4126-96C6-DAC5D83AF633}" destId="{00F7659D-3714-423B-B448-95C963F4A2E3}" srcOrd="6" destOrd="0" presId="urn:microsoft.com/office/officeart/2005/8/layout/list1"/>
    <dgm:cxn modelId="{B84E7B85-9AC3-499F-A417-9E66ED00BE57}" type="presParOf" srcId="{265A7E31-5770-4126-96C6-DAC5D83AF633}" destId="{79BF5F47-2344-4746-9476-A7C506FBC4DD}" srcOrd="7" destOrd="0" presId="urn:microsoft.com/office/officeart/2005/8/layout/list1"/>
    <dgm:cxn modelId="{58086CC3-1AEC-48A4-81DA-047E235A4D34}" type="presParOf" srcId="{265A7E31-5770-4126-96C6-DAC5D83AF633}" destId="{6B417982-6631-41C3-9AA5-86F137CFCCEB}" srcOrd="8" destOrd="0" presId="urn:microsoft.com/office/officeart/2005/8/layout/list1"/>
    <dgm:cxn modelId="{32298235-4181-4710-8E4E-425B7A2524FA}" type="presParOf" srcId="{6B417982-6631-41C3-9AA5-86F137CFCCEB}" destId="{618FF09E-D967-41A7-86D0-32AB0D352E2C}" srcOrd="0" destOrd="0" presId="urn:microsoft.com/office/officeart/2005/8/layout/list1"/>
    <dgm:cxn modelId="{91F93F60-857C-4895-9F6D-54929E130B1D}" type="presParOf" srcId="{6B417982-6631-41C3-9AA5-86F137CFCCEB}" destId="{ECF0264D-E5B6-4C4F-8BAF-D90D09DDA446}" srcOrd="1" destOrd="0" presId="urn:microsoft.com/office/officeart/2005/8/layout/list1"/>
    <dgm:cxn modelId="{B809ABE2-9ECA-4ADA-AFDD-3FFF54022435}" type="presParOf" srcId="{265A7E31-5770-4126-96C6-DAC5D83AF633}" destId="{C3CF6558-6000-44AF-BF87-CC72D7E7833A}" srcOrd="9" destOrd="0" presId="urn:microsoft.com/office/officeart/2005/8/layout/list1"/>
    <dgm:cxn modelId="{A4E63D32-55DC-4566-B514-D907AE125CE5}" type="presParOf" srcId="{265A7E31-5770-4126-96C6-DAC5D83AF633}" destId="{B11E9DC5-4049-435E-B508-98567D11C004}" srcOrd="10" destOrd="0" presId="urn:microsoft.com/office/officeart/2005/8/layout/lis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BEDEF9D3-79F2-477D-A9A3-A867365ABAC5}" type="doc">
      <dgm:prSet loTypeId="urn:microsoft.com/office/officeart/2005/8/layout/list1" loCatId="list" qsTypeId="urn:microsoft.com/office/officeart/2005/8/quickstyle/3d1" qsCatId="3D" csTypeId="urn:microsoft.com/office/officeart/2005/8/colors/accent0_3" csCatId="mainScheme" phldr="1"/>
      <dgm:spPr/>
      <dgm:t>
        <a:bodyPr/>
        <a:lstStyle/>
        <a:p>
          <a:endParaRPr lang="it-IT"/>
        </a:p>
      </dgm:t>
    </dgm:pt>
    <dgm:pt modelId="{3D49A0C9-7950-4680-88BF-9F079C605D0A}">
      <dgm:prSet phldrT="[Testo]" custT="1"/>
      <dgm:spPr/>
      <dgm:t>
        <a:bodyPr/>
        <a:lstStyle/>
        <a:p>
          <a:r>
            <a:rPr lang="it-IT" sz="1600" dirty="0" smtClean="0"/>
            <a:t>concetto di Porto:</a:t>
          </a:r>
          <a:endParaRPr lang="it-IT" sz="1600" dirty="0"/>
        </a:p>
      </dgm:t>
    </dgm:pt>
    <dgm:pt modelId="{7DED8E60-D0C9-457E-81A4-858144CA7CE5}" type="parTrans" cxnId="{6D50129B-7677-4EC6-9354-427AAC7D3A6F}">
      <dgm:prSet/>
      <dgm:spPr/>
      <dgm:t>
        <a:bodyPr/>
        <a:lstStyle/>
        <a:p>
          <a:endParaRPr lang="it-IT" sz="1600"/>
        </a:p>
      </dgm:t>
    </dgm:pt>
    <dgm:pt modelId="{3F16E8B8-2B37-4CCB-A60D-365F2FA9DB49}" type="sibTrans" cxnId="{6D50129B-7677-4EC6-9354-427AAC7D3A6F}">
      <dgm:prSet/>
      <dgm:spPr/>
      <dgm:t>
        <a:bodyPr/>
        <a:lstStyle/>
        <a:p>
          <a:endParaRPr lang="it-IT" sz="1600"/>
        </a:p>
      </dgm:t>
    </dgm:pt>
    <dgm:pt modelId="{2DE153B2-FE75-4D0B-B5DC-1C272AEA2276}">
      <dgm:prSet custT="1"/>
      <dgm:spPr/>
      <dgm:t>
        <a:bodyPr/>
        <a:lstStyle/>
        <a:p>
          <a:r>
            <a:rPr lang="it-IT" sz="1600" dirty="0" smtClean="0"/>
            <a:t>confine del Porto</a:t>
          </a:r>
          <a:endParaRPr lang="it-IT" sz="1600" dirty="0"/>
        </a:p>
      </dgm:t>
    </dgm:pt>
    <dgm:pt modelId="{28ABFF92-10FD-4076-990C-DE708F456132}" type="parTrans" cxnId="{E545F3C1-8365-4D05-9816-123096FCBF5D}">
      <dgm:prSet/>
      <dgm:spPr/>
      <dgm:t>
        <a:bodyPr/>
        <a:lstStyle/>
        <a:p>
          <a:endParaRPr lang="it-IT" sz="1600"/>
        </a:p>
      </dgm:t>
    </dgm:pt>
    <dgm:pt modelId="{A0371F8D-C853-4205-82DC-B89B43DC7A2D}" type="sibTrans" cxnId="{E545F3C1-8365-4D05-9816-123096FCBF5D}">
      <dgm:prSet/>
      <dgm:spPr/>
      <dgm:t>
        <a:bodyPr/>
        <a:lstStyle/>
        <a:p>
          <a:endParaRPr lang="it-IT" sz="1600"/>
        </a:p>
      </dgm:t>
    </dgm:pt>
    <dgm:pt modelId="{A4C278A8-E0FC-443F-ACDB-0632D1970DD8}">
      <dgm:prSet custT="1"/>
      <dgm:spPr/>
      <dgm:t>
        <a:bodyPr/>
        <a:lstStyle/>
        <a:p>
          <a:r>
            <a:rPr lang="it-IT" sz="1600" dirty="0" smtClean="0"/>
            <a:t>conferenza di servizio con la conferenza portuale </a:t>
          </a:r>
          <a:endParaRPr lang="it-IT" sz="1600" dirty="0"/>
        </a:p>
      </dgm:t>
    </dgm:pt>
    <dgm:pt modelId="{2439436B-A41B-443E-B7F4-A7811D6EBA1C}" type="parTrans" cxnId="{A5641EF5-5B10-4880-BB3C-94026CF7B4DB}">
      <dgm:prSet/>
      <dgm:spPr/>
      <dgm:t>
        <a:bodyPr/>
        <a:lstStyle/>
        <a:p>
          <a:endParaRPr lang="it-IT" sz="1600"/>
        </a:p>
      </dgm:t>
    </dgm:pt>
    <dgm:pt modelId="{3E8CA32F-A65A-4838-BD47-03DE7B5AA7B8}" type="sibTrans" cxnId="{A5641EF5-5B10-4880-BB3C-94026CF7B4DB}">
      <dgm:prSet/>
      <dgm:spPr/>
      <dgm:t>
        <a:bodyPr/>
        <a:lstStyle/>
        <a:p>
          <a:endParaRPr lang="it-IT" sz="1600"/>
        </a:p>
      </dgm:t>
    </dgm:pt>
    <dgm:pt modelId="{1472F867-DF2D-4D44-A3DB-396CBD363FB0}">
      <dgm:prSet custT="1"/>
      <dgm:spPr/>
      <dgm:t>
        <a:bodyPr/>
        <a:lstStyle/>
        <a:p>
          <a:r>
            <a:rPr lang="it-IT" sz="1600" dirty="0" smtClean="0"/>
            <a:t>autorità di sicurezza del porto </a:t>
          </a:r>
          <a:endParaRPr lang="it-IT" sz="1600" dirty="0"/>
        </a:p>
      </dgm:t>
    </dgm:pt>
    <dgm:pt modelId="{9A80B4EB-284B-482D-AE6C-10A3DDA09DDE}" type="parTrans" cxnId="{9732082F-46F7-4D23-AB10-459B70EB5296}">
      <dgm:prSet/>
      <dgm:spPr/>
      <dgm:t>
        <a:bodyPr/>
        <a:lstStyle/>
        <a:p>
          <a:endParaRPr lang="it-IT" sz="1600"/>
        </a:p>
      </dgm:t>
    </dgm:pt>
    <dgm:pt modelId="{CE924224-5723-499B-8C72-F69DB33BD5B4}" type="sibTrans" cxnId="{9732082F-46F7-4D23-AB10-459B70EB5296}">
      <dgm:prSet/>
      <dgm:spPr/>
      <dgm:t>
        <a:bodyPr/>
        <a:lstStyle/>
        <a:p>
          <a:endParaRPr lang="it-IT" sz="1600"/>
        </a:p>
      </dgm:t>
    </dgm:pt>
    <dgm:pt modelId="{9D9C9222-C522-469A-B34A-CF4B90B3C305}">
      <dgm:prSet custT="1"/>
      <dgm:spPr/>
      <dgm:t>
        <a:bodyPr/>
        <a:lstStyle/>
        <a:p>
          <a:r>
            <a:rPr lang="it-IT" sz="1600" dirty="0" smtClean="0"/>
            <a:t>autorità responsabile delle questioni di sicurezza</a:t>
          </a:r>
          <a:endParaRPr lang="it-IT" sz="1600" dirty="0"/>
        </a:p>
      </dgm:t>
    </dgm:pt>
    <dgm:pt modelId="{2A5FC9C3-4EBB-4291-8FA8-013437DC7BB8}" type="parTrans" cxnId="{F074E42B-3161-4240-A52B-00877D2F3AD4}">
      <dgm:prSet/>
      <dgm:spPr/>
      <dgm:t>
        <a:bodyPr/>
        <a:lstStyle/>
        <a:p>
          <a:endParaRPr lang="it-IT" sz="1600"/>
        </a:p>
      </dgm:t>
    </dgm:pt>
    <dgm:pt modelId="{3273B9CC-9B11-41FA-8C6A-F294E6D00265}" type="sibTrans" cxnId="{F074E42B-3161-4240-A52B-00877D2F3AD4}">
      <dgm:prSet/>
      <dgm:spPr/>
      <dgm:t>
        <a:bodyPr/>
        <a:lstStyle/>
        <a:p>
          <a:endParaRPr lang="it-IT" sz="1600"/>
        </a:p>
      </dgm:t>
    </dgm:pt>
    <dgm:pt modelId="{236903DA-3B84-4D53-92A5-FB782FD7458F}">
      <dgm:prSet custT="1"/>
      <dgm:spPr/>
      <dgm:t>
        <a:bodyPr/>
        <a:lstStyle/>
        <a:p>
          <a:r>
            <a:rPr lang="it-IT" sz="1600" dirty="0" smtClean="0"/>
            <a:t>piano sicurezza del porto</a:t>
          </a:r>
          <a:endParaRPr lang="it-IT" sz="1600" dirty="0"/>
        </a:p>
      </dgm:t>
    </dgm:pt>
    <dgm:pt modelId="{8F2F011D-5E7D-42DC-9DFD-120B19F95D95}" type="parTrans" cxnId="{50497EEB-F1E9-4C9A-B06D-35B48F7D6E27}">
      <dgm:prSet/>
      <dgm:spPr/>
      <dgm:t>
        <a:bodyPr/>
        <a:lstStyle/>
        <a:p>
          <a:endParaRPr lang="it-IT" sz="1600"/>
        </a:p>
      </dgm:t>
    </dgm:pt>
    <dgm:pt modelId="{45194589-50AF-4950-B874-FCB228FCC2C4}" type="sibTrans" cxnId="{50497EEB-F1E9-4C9A-B06D-35B48F7D6E27}">
      <dgm:prSet/>
      <dgm:spPr/>
      <dgm:t>
        <a:bodyPr/>
        <a:lstStyle/>
        <a:p>
          <a:endParaRPr lang="it-IT" sz="1600"/>
        </a:p>
      </dgm:t>
    </dgm:pt>
    <dgm:pt modelId="{D51E106D-2EF6-45C0-A2CF-B837E2EF3979}">
      <dgm:prSet custT="1"/>
      <dgm:spPr/>
      <dgm:t>
        <a:bodyPr/>
        <a:lstStyle/>
        <a:p>
          <a:r>
            <a:rPr lang="it-IT" sz="1600" dirty="0" smtClean="0"/>
            <a:t>A) le procedure da seguire</a:t>
          </a:r>
          <a:endParaRPr lang="it-IT" sz="1600" dirty="0"/>
        </a:p>
      </dgm:t>
    </dgm:pt>
    <dgm:pt modelId="{E9C43B86-332C-40B4-BB3E-9D6E688FCFDF}" type="parTrans" cxnId="{639082EF-834B-48EB-A5CE-3E5095F968BA}">
      <dgm:prSet/>
      <dgm:spPr/>
      <dgm:t>
        <a:bodyPr/>
        <a:lstStyle/>
        <a:p>
          <a:endParaRPr lang="it-IT" sz="1600"/>
        </a:p>
      </dgm:t>
    </dgm:pt>
    <dgm:pt modelId="{F7A31CEA-9444-4024-954D-AD1828270AEC}" type="sibTrans" cxnId="{639082EF-834B-48EB-A5CE-3E5095F968BA}">
      <dgm:prSet/>
      <dgm:spPr/>
      <dgm:t>
        <a:bodyPr/>
        <a:lstStyle/>
        <a:p>
          <a:endParaRPr lang="it-IT" sz="1600"/>
        </a:p>
      </dgm:t>
    </dgm:pt>
    <dgm:pt modelId="{F90C257A-85BE-4D1B-8AD8-5DFA18FC4189}">
      <dgm:prSet custT="1"/>
      <dgm:spPr/>
      <dgm:t>
        <a:bodyPr/>
        <a:lstStyle/>
        <a:p>
          <a:r>
            <a:rPr lang="it-IT" sz="1600" dirty="0" smtClean="0"/>
            <a:t>B) le misure da attuare</a:t>
          </a:r>
          <a:endParaRPr lang="it-IT" sz="1600" dirty="0"/>
        </a:p>
      </dgm:t>
    </dgm:pt>
    <dgm:pt modelId="{30F9D3AF-0136-4218-90BD-117F4913DF28}" type="parTrans" cxnId="{276DD2EC-EA7B-4C7B-B20D-63A7777A74B7}">
      <dgm:prSet/>
      <dgm:spPr/>
      <dgm:t>
        <a:bodyPr/>
        <a:lstStyle/>
        <a:p>
          <a:endParaRPr lang="it-IT" sz="1600"/>
        </a:p>
      </dgm:t>
    </dgm:pt>
    <dgm:pt modelId="{53516560-339D-4409-A33F-4682846BDEB2}" type="sibTrans" cxnId="{276DD2EC-EA7B-4C7B-B20D-63A7777A74B7}">
      <dgm:prSet/>
      <dgm:spPr/>
      <dgm:t>
        <a:bodyPr/>
        <a:lstStyle/>
        <a:p>
          <a:endParaRPr lang="it-IT" sz="1600"/>
        </a:p>
      </dgm:t>
    </dgm:pt>
    <dgm:pt modelId="{A8773E9A-46C8-48E2-A106-E8E2BFCCD750}">
      <dgm:prSet custT="1"/>
      <dgm:spPr/>
      <dgm:t>
        <a:bodyPr/>
        <a:lstStyle/>
        <a:p>
          <a:r>
            <a:rPr lang="it-IT" sz="1600" dirty="0" smtClean="0"/>
            <a:t>C) le azioni da intraprendere</a:t>
          </a:r>
          <a:endParaRPr lang="it-IT" sz="1600" dirty="0"/>
        </a:p>
      </dgm:t>
    </dgm:pt>
    <dgm:pt modelId="{D21C3731-2541-4476-AFC0-DF46070EE4D5}" type="parTrans" cxnId="{DAA10A2C-BF29-4F64-976E-911086799462}">
      <dgm:prSet/>
      <dgm:spPr/>
      <dgm:t>
        <a:bodyPr/>
        <a:lstStyle/>
        <a:p>
          <a:endParaRPr lang="it-IT" sz="1600"/>
        </a:p>
      </dgm:t>
    </dgm:pt>
    <dgm:pt modelId="{E05AB59B-C6AB-49C8-9BDF-7ECAE9485A9F}" type="sibTrans" cxnId="{DAA10A2C-BF29-4F64-976E-911086799462}">
      <dgm:prSet/>
      <dgm:spPr/>
      <dgm:t>
        <a:bodyPr/>
        <a:lstStyle/>
        <a:p>
          <a:endParaRPr lang="it-IT" sz="1600"/>
        </a:p>
      </dgm:t>
    </dgm:pt>
    <dgm:pt modelId="{210A6439-8C9A-48F6-857F-0203765220F2}">
      <dgm:prSet phldrT="[Testo]" custT="1"/>
      <dgm:spPr/>
      <dgm:t>
        <a:bodyPr/>
        <a:lstStyle/>
        <a:p>
          <a:r>
            <a:rPr lang="it-IT" sz="1600" dirty="0" smtClean="0"/>
            <a:t>una specifica area terrestre o marittima che ha a suo interno uno o più  impianti portuali dotati di piani di sicurezza approvati </a:t>
          </a:r>
          <a:endParaRPr lang="it-IT" sz="1600" dirty="0"/>
        </a:p>
      </dgm:t>
    </dgm:pt>
    <dgm:pt modelId="{3E83BF23-5D4E-497A-8187-7C837CEF95CA}" type="parTrans" cxnId="{6D4E2C7A-C1C9-4A62-B34A-F6FF674F9C8C}">
      <dgm:prSet/>
      <dgm:spPr/>
      <dgm:t>
        <a:bodyPr/>
        <a:lstStyle/>
        <a:p>
          <a:endParaRPr lang="it-IT" sz="1600"/>
        </a:p>
      </dgm:t>
    </dgm:pt>
    <dgm:pt modelId="{15C0C3EC-B1B0-4926-830A-7E2C263FE45C}" type="sibTrans" cxnId="{6D4E2C7A-C1C9-4A62-B34A-F6FF674F9C8C}">
      <dgm:prSet/>
      <dgm:spPr/>
      <dgm:t>
        <a:bodyPr/>
        <a:lstStyle/>
        <a:p>
          <a:endParaRPr lang="it-IT" sz="1600"/>
        </a:p>
      </dgm:t>
    </dgm:pt>
    <dgm:pt modelId="{108C649C-3E1A-48F3-BBBD-CB6D678661C4}">
      <dgm:prSet custT="1"/>
      <dgm:spPr/>
      <dgm:t>
        <a:bodyPr/>
        <a:lstStyle/>
        <a:p>
          <a:r>
            <a:rPr lang="it-IT" sz="1600" dirty="0" smtClean="0"/>
            <a:t>individuati dal Capo del Compartimento </a:t>
          </a:r>
          <a:r>
            <a:rPr lang="it-IT" sz="1600" dirty="0" err="1" smtClean="0"/>
            <a:t>marittimo-di</a:t>
          </a:r>
          <a:r>
            <a:rPr lang="it-IT" sz="1600" dirty="0" smtClean="0"/>
            <a:t> concerto con l’AP .</a:t>
          </a:r>
          <a:endParaRPr lang="it-IT" sz="1600" dirty="0"/>
        </a:p>
      </dgm:t>
    </dgm:pt>
    <dgm:pt modelId="{393B20AB-DD6B-49F6-8FBE-B36C25B1CBE2}" type="parTrans" cxnId="{5DFCB8BB-E838-4B6B-9807-5A371A541CD7}">
      <dgm:prSet/>
      <dgm:spPr/>
      <dgm:t>
        <a:bodyPr/>
        <a:lstStyle/>
        <a:p>
          <a:endParaRPr lang="it-IT" sz="1600"/>
        </a:p>
      </dgm:t>
    </dgm:pt>
    <dgm:pt modelId="{D364CEEB-F5E3-4669-B319-10D101449879}" type="sibTrans" cxnId="{5DFCB8BB-E838-4B6B-9807-5A371A541CD7}">
      <dgm:prSet/>
      <dgm:spPr/>
      <dgm:t>
        <a:bodyPr/>
        <a:lstStyle/>
        <a:p>
          <a:endParaRPr lang="it-IT" sz="1600"/>
        </a:p>
      </dgm:t>
    </dgm:pt>
    <dgm:pt modelId="{1E4CCBB5-5495-4398-B446-BD02D2903FE0}">
      <dgm:prSet custT="1"/>
      <dgm:spPr/>
      <dgm:t>
        <a:bodyPr/>
        <a:lstStyle/>
        <a:p>
          <a:r>
            <a:rPr lang="it-IT" sz="1600" dirty="0" smtClean="0"/>
            <a:t>con il compito di predisporre, applicare e di fare attuare il piano di sicurezza</a:t>
          </a:r>
          <a:endParaRPr lang="it-IT" sz="1600" dirty="0"/>
        </a:p>
      </dgm:t>
    </dgm:pt>
    <dgm:pt modelId="{7BE9BA83-6D28-45A0-B777-CE3A9AA349D8}" type="parTrans" cxnId="{2EEC61A3-1A19-459F-AD5F-F381183EA247}">
      <dgm:prSet/>
      <dgm:spPr/>
      <dgm:t>
        <a:bodyPr/>
        <a:lstStyle/>
        <a:p>
          <a:endParaRPr lang="it-IT" sz="1600"/>
        </a:p>
      </dgm:t>
    </dgm:pt>
    <dgm:pt modelId="{DB381CFB-1BC0-4B02-AC6B-2E0B24130972}" type="sibTrans" cxnId="{2EEC61A3-1A19-459F-AD5F-F381183EA247}">
      <dgm:prSet/>
      <dgm:spPr/>
      <dgm:t>
        <a:bodyPr/>
        <a:lstStyle/>
        <a:p>
          <a:endParaRPr lang="it-IT" sz="1600"/>
        </a:p>
      </dgm:t>
    </dgm:pt>
    <dgm:pt modelId="{F2E5752F-4363-4927-B5CB-7811E0906F51}">
      <dgm:prSet custT="1"/>
      <dgm:spPr/>
      <dgm:t>
        <a:bodyPr/>
        <a:lstStyle/>
        <a:p>
          <a:r>
            <a:rPr lang="it-IT" sz="1600" dirty="0" smtClean="0"/>
            <a:t>elaborato dall’Autorità di sicurezza contenente per ciascun livello di sicurezza :</a:t>
          </a:r>
          <a:endParaRPr lang="it-IT" sz="1600" dirty="0"/>
        </a:p>
      </dgm:t>
    </dgm:pt>
    <dgm:pt modelId="{21914DFE-3B9B-44B2-AE32-CC5A3271F41E}" type="parTrans" cxnId="{3046C073-2936-4C01-86AE-EB69E297134B}">
      <dgm:prSet/>
      <dgm:spPr/>
      <dgm:t>
        <a:bodyPr/>
        <a:lstStyle/>
        <a:p>
          <a:endParaRPr lang="it-IT" sz="1600"/>
        </a:p>
      </dgm:t>
    </dgm:pt>
    <dgm:pt modelId="{3CF1BD7A-00D7-40E5-81A9-D0221F272169}" type="sibTrans" cxnId="{3046C073-2936-4C01-86AE-EB69E297134B}">
      <dgm:prSet/>
      <dgm:spPr/>
      <dgm:t>
        <a:bodyPr/>
        <a:lstStyle/>
        <a:p>
          <a:endParaRPr lang="it-IT" sz="1600"/>
        </a:p>
      </dgm:t>
    </dgm:pt>
    <dgm:pt modelId="{6466A24E-C908-4991-8C9F-BF7E5F3CA30C}" type="pres">
      <dgm:prSet presAssocID="{BEDEF9D3-79F2-477D-A9A3-A867365ABAC5}" presName="linear" presStyleCnt="0">
        <dgm:presLayoutVars>
          <dgm:dir/>
          <dgm:animLvl val="lvl"/>
          <dgm:resizeHandles val="exact"/>
        </dgm:presLayoutVars>
      </dgm:prSet>
      <dgm:spPr/>
      <dgm:t>
        <a:bodyPr/>
        <a:lstStyle/>
        <a:p>
          <a:endParaRPr lang="it-IT"/>
        </a:p>
      </dgm:t>
    </dgm:pt>
    <dgm:pt modelId="{39348D84-B246-4413-AC41-6B7EC8D3ACD1}" type="pres">
      <dgm:prSet presAssocID="{3D49A0C9-7950-4680-88BF-9F079C605D0A}" presName="parentLin" presStyleCnt="0"/>
      <dgm:spPr/>
    </dgm:pt>
    <dgm:pt modelId="{D71F2F3D-E016-48AC-A981-3D06A33E0E8F}" type="pres">
      <dgm:prSet presAssocID="{3D49A0C9-7950-4680-88BF-9F079C605D0A}" presName="parentLeftMargin" presStyleLbl="node1" presStyleIdx="0" presStyleCnt="6"/>
      <dgm:spPr/>
      <dgm:t>
        <a:bodyPr/>
        <a:lstStyle/>
        <a:p>
          <a:endParaRPr lang="it-IT"/>
        </a:p>
      </dgm:t>
    </dgm:pt>
    <dgm:pt modelId="{EF01A1B4-6FEA-4547-8CAC-AD0BB3A7C86D}" type="pres">
      <dgm:prSet presAssocID="{3D49A0C9-7950-4680-88BF-9F079C605D0A}" presName="parentText" presStyleLbl="node1" presStyleIdx="0" presStyleCnt="6">
        <dgm:presLayoutVars>
          <dgm:chMax val="0"/>
          <dgm:bulletEnabled val="1"/>
        </dgm:presLayoutVars>
      </dgm:prSet>
      <dgm:spPr/>
      <dgm:t>
        <a:bodyPr/>
        <a:lstStyle/>
        <a:p>
          <a:endParaRPr lang="it-IT"/>
        </a:p>
      </dgm:t>
    </dgm:pt>
    <dgm:pt modelId="{FF8CE1F4-D7DC-4D43-9E18-17734C52A919}" type="pres">
      <dgm:prSet presAssocID="{3D49A0C9-7950-4680-88BF-9F079C605D0A}" presName="negativeSpace" presStyleCnt="0"/>
      <dgm:spPr/>
    </dgm:pt>
    <dgm:pt modelId="{3713BD61-3177-41BA-86E0-8195EC6B2733}" type="pres">
      <dgm:prSet presAssocID="{3D49A0C9-7950-4680-88BF-9F079C605D0A}" presName="childText" presStyleLbl="conFgAcc1" presStyleIdx="0" presStyleCnt="6">
        <dgm:presLayoutVars>
          <dgm:bulletEnabled val="1"/>
        </dgm:presLayoutVars>
      </dgm:prSet>
      <dgm:spPr/>
      <dgm:t>
        <a:bodyPr/>
        <a:lstStyle/>
        <a:p>
          <a:endParaRPr lang="it-IT"/>
        </a:p>
      </dgm:t>
    </dgm:pt>
    <dgm:pt modelId="{4E698B0B-A03C-4F33-818F-B99BBCC0FF9A}" type="pres">
      <dgm:prSet presAssocID="{3F16E8B8-2B37-4CCB-A60D-365F2FA9DB49}" presName="spaceBetweenRectangles" presStyleCnt="0"/>
      <dgm:spPr/>
    </dgm:pt>
    <dgm:pt modelId="{3F61E40C-463E-4201-BDF1-6C965513FB81}" type="pres">
      <dgm:prSet presAssocID="{2DE153B2-FE75-4D0B-B5DC-1C272AEA2276}" presName="parentLin" presStyleCnt="0"/>
      <dgm:spPr/>
    </dgm:pt>
    <dgm:pt modelId="{B38D5153-8E5E-468F-9984-6CA957CBDD24}" type="pres">
      <dgm:prSet presAssocID="{2DE153B2-FE75-4D0B-B5DC-1C272AEA2276}" presName="parentLeftMargin" presStyleLbl="node1" presStyleIdx="0" presStyleCnt="6"/>
      <dgm:spPr/>
      <dgm:t>
        <a:bodyPr/>
        <a:lstStyle/>
        <a:p>
          <a:endParaRPr lang="it-IT"/>
        </a:p>
      </dgm:t>
    </dgm:pt>
    <dgm:pt modelId="{4DE53E1A-80F2-456F-AB41-F320972D011E}" type="pres">
      <dgm:prSet presAssocID="{2DE153B2-FE75-4D0B-B5DC-1C272AEA2276}" presName="parentText" presStyleLbl="node1" presStyleIdx="1" presStyleCnt="6">
        <dgm:presLayoutVars>
          <dgm:chMax val="0"/>
          <dgm:bulletEnabled val="1"/>
        </dgm:presLayoutVars>
      </dgm:prSet>
      <dgm:spPr/>
      <dgm:t>
        <a:bodyPr/>
        <a:lstStyle/>
        <a:p>
          <a:endParaRPr lang="it-IT"/>
        </a:p>
      </dgm:t>
    </dgm:pt>
    <dgm:pt modelId="{D67E48A2-0D80-491C-9B81-C6ADFDAFFCB5}" type="pres">
      <dgm:prSet presAssocID="{2DE153B2-FE75-4D0B-B5DC-1C272AEA2276}" presName="negativeSpace" presStyleCnt="0"/>
      <dgm:spPr/>
    </dgm:pt>
    <dgm:pt modelId="{066253CF-4628-4C1C-80C0-C0C9208E223A}" type="pres">
      <dgm:prSet presAssocID="{2DE153B2-FE75-4D0B-B5DC-1C272AEA2276}" presName="childText" presStyleLbl="conFgAcc1" presStyleIdx="1" presStyleCnt="6">
        <dgm:presLayoutVars>
          <dgm:bulletEnabled val="1"/>
        </dgm:presLayoutVars>
      </dgm:prSet>
      <dgm:spPr/>
      <dgm:t>
        <a:bodyPr/>
        <a:lstStyle/>
        <a:p>
          <a:endParaRPr lang="it-IT"/>
        </a:p>
      </dgm:t>
    </dgm:pt>
    <dgm:pt modelId="{F7F35983-C552-4E83-A7EC-57301DA258A6}" type="pres">
      <dgm:prSet presAssocID="{A0371F8D-C853-4205-82DC-B89B43DC7A2D}" presName="spaceBetweenRectangles" presStyleCnt="0"/>
      <dgm:spPr/>
    </dgm:pt>
    <dgm:pt modelId="{05B8C2A6-674A-40A2-8183-6264699BB1D2}" type="pres">
      <dgm:prSet presAssocID="{A4C278A8-E0FC-443F-ACDB-0632D1970DD8}" presName="parentLin" presStyleCnt="0"/>
      <dgm:spPr/>
    </dgm:pt>
    <dgm:pt modelId="{982CA3A7-9002-493B-AB24-8615A996FBDD}" type="pres">
      <dgm:prSet presAssocID="{A4C278A8-E0FC-443F-ACDB-0632D1970DD8}" presName="parentLeftMargin" presStyleLbl="node1" presStyleIdx="1" presStyleCnt="6"/>
      <dgm:spPr/>
      <dgm:t>
        <a:bodyPr/>
        <a:lstStyle/>
        <a:p>
          <a:endParaRPr lang="it-IT"/>
        </a:p>
      </dgm:t>
    </dgm:pt>
    <dgm:pt modelId="{4EE942CD-BEBC-47D4-B828-2D11B411ABD7}" type="pres">
      <dgm:prSet presAssocID="{A4C278A8-E0FC-443F-ACDB-0632D1970DD8}" presName="parentText" presStyleLbl="node1" presStyleIdx="2" presStyleCnt="6">
        <dgm:presLayoutVars>
          <dgm:chMax val="0"/>
          <dgm:bulletEnabled val="1"/>
        </dgm:presLayoutVars>
      </dgm:prSet>
      <dgm:spPr/>
      <dgm:t>
        <a:bodyPr/>
        <a:lstStyle/>
        <a:p>
          <a:endParaRPr lang="it-IT"/>
        </a:p>
      </dgm:t>
    </dgm:pt>
    <dgm:pt modelId="{86AAB47F-2318-4D21-9B4E-6CEB7DFDC372}" type="pres">
      <dgm:prSet presAssocID="{A4C278A8-E0FC-443F-ACDB-0632D1970DD8}" presName="negativeSpace" presStyleCnt="0"/>
      <dgm:spPr/>
    </dgm:pt>
    <dgm:pt modelId="{15F32ED0-645C-45B9-B511-933457655B95}" type="pres">
      <dgm:prSet presAssocID="{A4C278A8-E0FC-443F-ACDB-0632D1970DD8}" presName="childText" presStyleLbl="conFgAcc1" presStyleIdx="2" presStyleCnt="6">
        <dgm:presLayoutVars>
          <dgm:bulletEnabled val="1"/>
        </dgm:presLayoutVars>
      </dgm:prSet>
      <dgm:spPr/>
      <dgm:t>
        <a:bodyPr/>
        <a:lstStyle/>
        <a:p>
          <a:endParaRPr lang="it-IT"/>
        </a:p>
      </dgm:t>
    </dgm:pt>
    <dgm:pt modelId="{BE363EBE-5EE2-4D4A-A796-5D63A1252EFA}" type="pres">
      <dgm:prSet presAssocID="{3E8CA32F-A65A-4838-BD47-03DE7B5AA7B8}" presName="spaceBetweenRectangles" presStyleCnt="0"/>
      <dgm:spPr/>
    </dgm:pt>
    <dgm:pt modelId="{D85FBFD1-A03B-476D-A67D-C30B9B1B0AFF}" type="pres">
      <dgm:prSet presAssocID="{1472F867-DF2D-4D44-A3DB-396CBD363FB0}" presName="parentLin" presStyleCnt="0"/>
      <dgm:spPr/>
    </dgm:pt>
    <dgm:pt modelId="{96E0BA81-5B09-4C2A-8F4E-63E76A01729E}" type="pres">
      <dgm:prSet presAssocID="{1472F867-DF2D-4D44-A3DB-396CBD363FB0}" presName="parentLeftMargin" presStyleLbl="node1" presStyleIdx="2" presStyleCnt="6"/>
      <dgm:spPr/>
      <dgm:t>
        <a:bodyPr/>
        <a:lstStyle/>
        <a:p>
          <a:endParaRPr lang="it-IT"/>
        </a:p>
      </dgm:t>
    </dgm:pt>
    <dgm:pt modelId="{A6A68C05-555A-46AC-8C74-57E8E0ECB9FD}" type="pres">
      <dgm:prSet presAssocID="{1472F867-DF2D-4D44-A3DB-396CBD363FB0}" presName="parentText" presStyleLbl="node1" presStyleIdx="3" presStyleCnt="6">
        <dgm:presLayoutVars>
          <dgm:chMax val="0"/>
          <dgm:bulletEnabled val="1"/>
        </dgm:presLayoutVars>
      </dgm:prSet>
      <dgm:spPr/>
      <dgm:t>
        <a:bodyPr/>
        <a:lstStyle/>
        <a:p>
          <a:endParaRPr lang="it-IT"/>
        </a:p>
      </dgm:t>
    </dgm:pt>
    <dgm:pt modelId="{2ABA9D59-E438-435C-9D3C-8A331B0EEF99}" type="pres">
      <dgm:prSet presAssocID="{1472F867-DF2D-4D44-A3DB-396CBD363FB0}" presName="negativeSpace" presStyleCnt="0"/>
      <dgm:spPr/>
    </dgm:pt>
    <dgm:pt modelId="{12FBACA9-13D5-4E18-B811-8B50654B5B2E}" type="pres">
      <dgm:prSet presAssocID="{1472F867-DF2D-4D44-A3DB-396CBD363FB0}" presName="childText" presStyleLbl="conFgAcc1" presStyleIdx="3" presStyleCnt="6">
        <dgm:presLayoutVars>
          <dgm:bulletEnabled val="1"/>
        </dgm:presLayoutVars>
      </dgm:prSet>
      <dgm:spPr/>
      <dgm:t>
        <a:bodyPr/>
        <a:lstStyle/>
        <a:p>
          <a:endParaRPr lang="it-IT"/>
        </a:p>
      </dgm:t>
    </dgm:pt>
    <dgm:pt modelId="{1DE819AF-D442-4AFF-9E22-9FE46BB70BEA}" type="pres">
      <dgm:prSet presAssocID="{CE924224-5723-499B-8C72-F69DB33BD5B4}" presName="spaceBetweenRectangles" presStyleCnt="0"/>
      <dgm:spPr/>
    </dgm:pt>
    <dgm:pt modelId="{AC0F0BC8-E4A8-4646-A2F1-B5E4E8EF5229}" type="pres">
      <dgm:prSet presAssocID="{9D9C9222-C522-469A-B34A-CF4B90B3C305}" presName="parentLin" presStyleCnt="0"/>
      <dgm:spPr/>
    </dgm:pt>
    <dgm:pt modelId="{556DC147-2BFD-45E3-A3D5-2C8AFBBB1E72}" type="pres">
      <dgm:prSet presAssocID="{9D9C9222-C522-469A-B34A-CF4B90B3C305}" presName="parentLeftMargin" presStyleLbl="node1" presStyleIdx="3" presStyleCnt="6"/>
      <dgm:spPr/>
      <dgm:t>
        <a:bodyPr/>
        <a:lstStyle/>
        <a:p>
          <a:endParaRPr lang="it-IT"/>
        </a:p>
      </dgm:t>
    </dgm:pt>
    <dgm:pt modelId="{DEB55B1D-6293-4869-98B0-451A7214DF89}" type="pres">
      <dgm:prSet presAssocID="{9D9C9222-C522-469A-B34A-CF4B90B3C305}" presName="parentText" presStyleLbl="node1" presStyleIdx="4" presStyleCnt="6">
        <dgm:presLayoutVars>
          <dgm:chMax val="0"/>
          <dgm:bulletEnabled val="1"/>
        </dgm:presLayoutVars>
      </dgm:prSet>
      <dgm:spPr/>
      <dgm:t>
        <a:bodyPr/>
        <a:lstStyle/>
        <a:p>
          <a:endParaRPr lang="it-IT"/>
        </a:p>
      </dgm:t>
    </dgm:pt>
    <dgm:pt modelId="{A9086DF1-7F19-42D2-A4B0-8F773964F046}" type="pres">
      <dgm:prSet presAssocID="{9D9C9222-C522-469A-B34A-CF4B90B3C305}" presName="negativeSpace" presStyleCnt="0"/>
      <dgm:spPr/>
    </dgm:pt>
    <dgm:pt modelId="{6E71B693-6B44-4B4C-811C-0120646D68B7}" type="pres">
      <dgm:prSet presAssocID="{9D9C9222-C522-469A-B34A-CF4B90B3C305}" presName="childText" presStyleLbl="conFgAcc1" presStyleIdx="4" presStyleCnt="6">
        <dgm:presLayoutVars>
          <dgm:bulletEnabled val="1"/>
        </dgm:presLayoutVars>
      </dgm:prSet>
      <dgm:spPr/>
      <dgm:t>
        <a:bodyPr/>
        <a:lstStyle/>
        <a:p>
          <a:endParaRPr lang="it-IT"/>
        </a:p>
      </dgm:t>
    </dgm:pt>
    <dgm:pt modelId="{74F456E5-938B-466D-AC86-845D61426F0F}" type="pres">
      <dgm:prSet presAssocID="{3273B9CC-9B11-41FA-8C6A-F294E6D00265}" presName="spaceBetweenRectangles" presStyleCnt="0"/>
      <dgm:spPr/>
    </dgm:pt>
    <dgm:pt modelId="{676F4742-2300-4827-8B4E-2C250B56C65E}" type="pres">
      <dgm:prSet presAssocID="{236903DA-3B84-4D53-92A5-FB782FD7458F}" presName="parentLin" presStyleCnt="0"/>
      <dgm:spPr/>
    </dgm:pt>
    <dgm:pt modelId="{494D77EC-48D5-4DBE-AD15-F02482F21DF8}" type="pres">
      <dgm:prSet presAssocID="{236903DA-3B84-4D53-92A5-FB782FD7458F}" presName="parentLeftMargin" presStyleLbl="node1" presStyleIdx="4" presStyleCnt="6"/>
      <dgm:spPr/>
      <dgm:t>
        <a:bodyPr/>
        <a:lstStyle/>
        <a:p>
          <a:endParaRPr lang="it-IT"/>
        </a:p>
      </dgm:t>
    </dgm:pt>
    <dgm:pt modelId="{A18F89D7-7A26-40EA-998A-E8E8A1E9401D}" type="pres">
      <dgm:prSet presAssocID="{236903DA-3B84-4D53-92A5-FB782FD7458F}" presName="parentText" presStyleLbl="node1" presStyleIdx="5" presStyleCnt="6">
        <dgm:presLayoutVars>
          <dgm:chMax val="0"/>
          <dgm:bulletEnabled val="1"/>
        </dgm:presLayoutVars>
      </dgm:prSet>
      <dgm:spPr/>
      <dgm:t>
        <a:bodyPr/>
        <a:lstStyle/>
        <a:p>
          <a:endParaRPr lang="it-IT"/>
        </a:p>
      </dgm:t>
    </dgm:pt>
    <dgm:pt modelId="{F483CD04-4FA1-4393-B5CD-640B12EB6764}" type="pres">
      <dgm:prSet presAssocID="{236903DA-3B84-4D53-92A5-FB782FD7458F}" presName="negativeSpace" presStyleCnt="0"/>
      <dgm:spPr/>
    </dgm:pt>
    <dgm:pt modelId="{728E57C1-FF9D-4446-94B4-EF1AD7098CCE}" type="pres">
      <dgm:prSet presAssocID="{236903DA-3B84-4D53-92A5-FB782FD7458F}" presName="childText" presStyleLbl="conFgAcc1" presStyleIdx="5" presStyleCnt="6">
        <dgm:presLayoutVars>
          <dgm:bulletEnabled val="1"/>
        </dgm:presLayoutVars>
      </dgm:prSet>
      <dgm:spPr/>
      <dgm:t>
        <a:bodyPr/>
        <a:lstStyle/>
        <a:p>
          <a:endParaRPr lang="it-IT"/>
        </a:p>
      </dgm:t>
    </dgm:pt>
  </dgm:ptLst>
  <dgm:cxnLst>
    <dgm:cxn modelId="{3046C073-2936-4C01-86AE-EB69E297134B}" srcId="{236903DA-3B84-4D53-92A5-FB782FD7458F}" destId="{F2E5752F-4363-4927-B5CB-7811E0906F51}" srcOrd="0" destOrd="0" parTransId="{21914DFE-3B9B-44B2-AE32-CC5A3271F41E}" sibTransId="{3CF1BD7A-00D7-40E5-81A9-D0221F272169}"/>
    <dgm:cxn modelId="{A5641EF5-5B10-4880-BB3C-94026CF7B4DB}" srcId="{BEDEF9D3-79F2-477D-A9A3-A867365ABAC5}" destId="{A4C278A8-E0FC-443F-ACDB-0632D1970DD8}" srcOrd="2" destOrd="0" parTransId="{2439436B-A41B-443E-B7F4-A7811D6EBA1C}" sibTransId="{3E8CA32F-A65A-4838-BD47-03DE7B5AA7B8}"/>
    <dgm:cxn modelId="{DAA10A2C-BF29-4F64-976E-911086799462}" srcId="{F2E5752F-4363-4927-B5CB-7811E0906F51}" destId="{A8773E9A-46C8-48E2-A106-E8E2BFCCD750}" srcOrd="2" destOrd="0" parTransId="{D21C3731-2541-4476-AFC0-DF46070EE4D5}" sibTransId="{E05AB59B-C6AB-49C8-9BDF-7ECAE9485A9F}"/>
    <dgm:cxn modelId="{65523B52-5021-4F3F-BEED-C293E0A0936A}" type="presOf" srcId="{A4C278A8-E0FC-443F-ACDB-0632D1970DD8}" destId="{4EE942CD-BEBC-47D4-B828-2D11B411ABD7}" srcOrd="1" destOrd="0" presId="urn:microsoft.com/office/officeart/2005/8/layout/list1"/>
    <dgm:cxn modelId="{B8A2E5B6-B090-4E62-9AAB-6992F9685271}" type="presOf" srcId="{A4C278A8-E0FC-443F-ACDB-0632D1970DD8}" destId="{982CA3A7-9002-493B-AB24-8615A996FBDD}" srcOrd="0" destOrd="0" presId="urn:microsoft.com/office/officeart/2005/8/layout/list1"/>
    <dgm:cxn modelId="{2F37CDD9-A9AB-4431-8D61-70E46B046DD3}" type="presOf" srcId="{2DE153B2-FE75-4D0B-B5DC-1C272AEA2276}" destId="{4DE53E1A-80F2-456F-AB41-F320972D011E}" srcOrd="1" destOrd="0" presId="urn:microsoft.com/office/officeart/2005/8/layout/list1"/>
    <dgm:cxn modelId="{3AAC9E21-7D95-4FE2-8CEB-F05FC901050E}" type="presOf" srcId="{A8773E9A-46C8-48E2-A106-E8E2BFCCD750}" destId="{728E57C1-FF9D-4446-94B4-EF1AD7098CCE}" srcOrd="0" destOrd="3" presId="urn:microsoft.com/office/officeart/2005/8/layout/list1"/>
    <dgm:cxn modelId="{D5CB93E6-F146-468E-AFFC-72745E4CD2B2}" type="presOf" srcId="{108C649C-3E1A-48F3-BBBD-CB6D678661C4}" destId="{066253CF-4628-4C1C-80C0-C0C9208E223A}" srcOrd="0" destOrd="0" presId="urn:microsoft.com/office/officeart/2005/8/layout/list1"/>
    <dgm:cxn modelId="{F0AE1B57-9875-47D0-B898-CF5A14369C7A}" type="presOf" srcId="{9D9C9222-C522-469A-B34A-CF4B90B3C305}" destId="{DEB55B1D-6293-4869-98B0-451A7214DF89}" srcOrd="1" destOrd="0" presId="urn:microsoft.com/office/officeart/2005/8/layout/list1"/>
    <dgm:cxn modelId="{9732082F-46F7-4D23-AB10-459B70EB5296}" srcId="{BEDEF9D3-79F2-477D-A9A3-A867365ABAC5}" destId="{1472F867-DF2D-4D44-A3DB-396CBD363FB0}" srcOrd="3" destOrd="0" parTransId="{9A80B4EB-284B-482D-AE6C-10A3DDA09DDE}" sibTransId="{CE924224-5723-499B-8C72-F69DB33BD5B4}"/>
    <dgm:cxn modelId="{6D4E2C7A-C1C9-4A62-B34A-F6FF674F9C8C}" srcId="{3D49A0C9-7950-4680-88BF-9F079C605D0A}" destId="{210A6439-8C9A-48F6-857F-0203765220F2}" srcOrd="0" destOrd="0" parTransId="{3E83BF23-5D4E-497A-8187-7C837CEF95CA}" sibTransId="{15C0C3EC-B1B0-4926-830A-7E2C263FE45C}"/>
    <dgm:cxn modelId="{AC269FE3-9E68-4D0C-B2C0-1232E7BEB273}" type="presOf" srcId="{9D9C9222-C522-469A-B34A-CF4B90B3C305}" destId="{556DC147-2BFD-45E3-A3D5-2C8AFBBB1E72}" srcOrd="0" destOrd="0" presId="urn:microsoft.com/office/officeart/2005/8/layout/list1"/>
    <dgm:cxn modelId="{9B354505-E80E-49C4-AEB1-CB71E8B4CFF1}" type="presOf" srcId="{1E4CCBB5-5495-4398-B446-BD02D2903FE0}" destId="{6E71B693-6B44-4B4C-811C-0120646D68B7}" srcOrd="0" destOrd="0" presId="urn:microsoft.com/office/officeart/2005/8/layout/list1"/>
    <dgm:cxn modelId="{36A4007B-909F-46BF-A1DC-97A8C8DD353D}" type="presOf" srcId="{BEDEF9D3-79F2-477D-A9A3-A867365ABAC5}" destId="{6466A24E-C908-4991-8C9F-BF7E5F3CA30C}" srcOrd="0" destOrd="0" presId="urn:microsoft.com/office/officeart/2005/8/layout/list1"/>
    <dgm:cxn modelId="{A0CED47A-9203-49B0-A107-F2559371676E}" type="presOf" srcId="{1472F867-DF2D-4D44-A3DB-396CBD363FB0}" destId="{A6A68C05-555A-46AC-8C74-57E8E0ECB9FD}" srcOrd="1" destOrd="0" presId="urn:microsoft.com/office/officeart/2005/8/layout/list1"/>
    <dgm:cxn modelId="{6D50129B-7677-4EC6-9354-427AAC7D3A6F}" srcId="{BEDEF9D3-79F2-477D-A9A3-A867365ABAC5}" destId="{3D49A0C9-7950-4680-88BF-9F079C605D0A}" srcOrd="0" destOrd="0" parTransId="{7DED8E60-D0C9-457E-81A4-858144CA7CE5}" sibTransId="{3F16E8B8-2B37-4CCB-A60D-365F2FA9DB49}"/>
    <dgm:cxn modelId="{50679427-AAB4-4FEA-9B7F-DAD2279BF751}" type="presOf" srcId="{F2E5752F-4363-4927-B5CB-7811E0906F51}" destId="{728E57C1-FF9D-4446-94B4-EF1AD7098CCE}" srcOrd="0" destOrd="0" presId="urn:microsoft.com/office/officeart/2005/8/layout/list1"/>
    <dgm:cxn modelId="{E545F3C1-8365-4D05-9816-123096FCBF5D}" srcId="{BEDEF9D3-79F2-477D-A9A3-A867365ABAC5}" destId="{2DE153B2-FE75-4D0B-B5DC-1C272AEA2276}" srcOrd="1" destOrd="0" parTransId="{28ABFF92-10FD-4076-990C-DE708F456132}" sibTransId="{A0371F8D-C853-4205-82DC-B89B43DC7A2D}"/>
    <dgm:cxn modelId="{F469B528-C7E7-424A-B3E2-09D7E48C6D57}" type="presOf" srcId="{236903DA-3B84-4D53-92A5-FB782FD7458F}" destId="{494D77EC-48D5-4DBE-AD15-F02482F21DF8}" srcOrd="0" destOrd="0" presId="urn:microsoft.com/office/officeart/2005/8/layout/list1"/>
    <dgm:cxn modelId="{08A67F49-DA8E-47BD-AA49-994198DC38B1}" type="presOf" srcId="{210A6439-8C9A-48F6-857F-0203765220F2}" destId="{3713BD61-3177-41BA-86E0-8195EC6B2733}" srcOrd="0" destOrd="0" presId="urn:microsoft.com/office/officeart/2005/8/layout/list1"/>
    <dgm:cxn modelId="{315A7F27-A625-4BD6-A799-4296C209AAE7}" type="presOf" srcId="{1472F867-DF2D-4D44-A3DB-396CBD363FB0}" destId="{96E0BA81-5B09-4C2A-8F4E-63E76A01729E}" srcOrd="0" destOrd="0" presId="urn:microsoft.com/office/officeart/2005/8/layout/list1"/>
    <dgm:cxn modelId="{276DD2EC-EA7B-4C7B-B20D-63A7777A74B7}" srcId="{F2E5752F-4363-4927-B5CB-7811E0906F51}" destId="{F90C257A-85BE-4D1B-8AD8-5DFA18FC4189}" srcOrd="1" destOrd="0" parTransId="{30F9D3AF-0136-4218-90BD-117F4913DF28}" sibTransId="{53516560-339D-4409-A33F-4682846BDEB2}"/>
    <dgm:cxn modelId="{2EEC61A3-1A19-459F-AD5F-F381183EA247}" srcId="{9D9C9222-C522-469A-B34A-CF4B90B3C305}" destId="{1E4CCBB5-5495-4398-B446-BD02D2903FE0}" srcOrd="0" destOrd="0" parTransId="{7BE9BA83-6D28-45A0-B777-CE3A9AA349D8}" sibTransId="{DB381CFB-1BC0-4B02-AC6B-2E0B24130972}"/>
    <dgm:cxn modelId="{50497EEB-F1E9-4C9A-B06D-35B48F7D6E27}" srcId="{BEDEF9D3-79F2-477D-A9A3-A867365ABAC5}" destId="{236903DA-3B84-4D53-92A5-FB782FD7458F}" srcOrd="5" destOrd="0" parTransId="{8F2F011D-5E7D-42DC-9DFD-120B19F95D95}" sibTransId="{45194589-50AF-4950-B874-FCB228FCC2C4}"/>
    <dgm:cxn modelId="{5DFCB8BB-E838-4B6B-9807-5A371A541CD7}" srcId="{2DE153B2-FE75-4D0B-B5DC-1C272AEA2276}" destId="{108C649C-3E1A-48F3-BBBD-CB6D678661C4}" srcOrd="0" destOrd="0" parTransId="{393B20AB-DD6B-49F6-8FBE-B36C25B1CBE2}" sibTransId="{D364CEEB-F5E3-4669-B319-10D101449879}"/>
    <dgm:cxn modelId="{7886F7B0-993E-4783-A711-CB5A42823DEF}" type="presOf" srcId="{236903DA-3B84-4D53-92A5-FB782FD7458F}" destId="{A18F89D7-7A26-40EA-998A-E8E8A1E9401D}" srcOrd="1" destOrd="0" presId="urn:microsoft.com/office/officeart/2005/8/layout/list1"/>
    <dgm:cxn modelId="{400290B4-D962-4F7B-B765-BC0ED477A5C4}" type="presOf" srcId="{2DE153B2-FE75-4D0B-B5DC-1C272AEA2276}" destId="{B38D5153-8E5E-468F-9984-6CA957CBDD24}" srcOrd="0" destOrd="0" presId="urn:microsoft.com/office/officeart/2005/8/layout/list1"/>
    <dgm:cxn modelId="{639082EF-834B-48EB-A5CE-3E5095F968BA}" srcId="{F2E5752F-4363-4927-B5CB-7811E0906F51}" destId="{D51E106D-2EF6-45C0-A2CF-B837E2EF3979}" srcOrd="0" destOrd="0" parTransId="{E9C43B86-332C-40B4-BB3E-9D6E688FCFDF}" sibTransId="{F7A31CEA-9444-4024-954D-AD1828270AEC}"/>
    <dgm:cxn modelId="{34E7C68D-C40E-47F3-A6F7-BE76F2732E0F}" type="presOf" srcId="{F90C257A-85BE-4D1B-8AD8-5DFA18FC4189}" destId="{728E57C1-FF9D-4446-94B4-EF1AD7098CCE}" srcOrd="0" destOrd="2" presId="urn:microsoft.com/office/officeart/2005/8/layout/list1"/>
    <dgm:cxn modelId="{6191BBC4-1383-4B7B-ACB1-F38C95B453E4}" type="presOf" srcId="{D51E106D-2EF6-45C0-A2CF-B837E2EF3979}" destId="{728E57C1-FF9D-4446-94B4-EF1AD7098CCE}" srcOrd="0" destOrd="1" presId="urn:microsoft.com/office/officeart/2005/8/layout/list1"/>
    <dgm:cxn modelId="{9C8580EA-7D91-4FA0-8D16-5BC4BB034D6D}" type="presOf" srcId="{3D49A0C9-7950-4680-88BF-9F079C605D0A}" destId="{EF01A1B4-6FEA-4547-8CAC-AD0BB3A7C86D}" srcOrd="1" destOrd="0" presId="urn:microsoft.com/office/officeart/2005/8/layout/list1"/>
    <dgm:cxn modelId="{3AD1D145-AC0B-4E1B-8125-AF1FDD101149}" type="presOf" srcId="{3D49A0C9-7950-4680-88BF-9F079C605D0A}" destId="{D71F2F3D-E016-48AC-A981-3D06A33E0E8F}" srcOrd="0" destOrd="0" presId="urn:microsoft.com/office/officeart/2005/8/layout/list1"/>
    <dgm:cxn modelId="{F074E42B-3161-4240-A52B-00877D2F3AD4}" srcId="{BEDEF9D3-79F2-477D-A9A3-A867365ABAC5}" destId="{9D9C9222-C522-469A-B34A-CF4B90B3C305}" srcOrd="4" destOrd="0" parTransId="{2A5FC9C3-4EBB-4291-8FA8-013437DC7BB8}" sibTransId="{3273B9CC-9B11-41FA-8C6A-F294E6D00265}"/>
    <dgm:cxn modelId="{70D1AAC3-538F-4F45-BE01-1C24D0424EA8}" type="presParOf" srcId="{6466A24E-C908-4991-8C9F-BF7E5F3CA30C}" destId="{39348D84-B246-4413-AC41-6B7EC8D3ACD1}" srcOrd="0" destOrd="0" presId="urn:microsoft.com/office/officeart/2005/8/layout/list1"/>
    <dgm:cxn modelId="{55336B30-AB23-46E9-B244-DE7E383D5BCE}" type="presParOf" srcId="{39348D84-B246-4413-AC41-6B7EC8D3ACD1}" destId="{D71F2F3D-E016-48AC-A981-3D06A33E0E8F}" srcOrd="0" destOrd="0" presId="urn:microsoft.com/office/officeart/2005/8/layout/list1"/>
    <dgm:cxn modelId="{7CA6D638-9D8C-4480-9B58-F0D000FBC82D}" type="presParOf" srcId="{39348D84-B246-4413-AC41-6B7EC8D3ACD1}" destId="{EF01A1B4-6FEA-4547-8CAC-AD0BB3A7C86D}" srcOrd="1" destOrd="0" presId="urn:microsoft.com/office/officeart/2005/8/layout/list1"/>
    <dgm:cxn modelId="{03A4A353-D4AD-4F76-A953-9EDE5589FF85}" type="presParOf" srcId="{6466A24E-C908-4991-8C9F-BF7E5F3CA30C}" destId="{FF8CE1F4-D7DC-4D43-9E18-17734C52A919}" srcOrd="1" destOrd="0" presId="urn:microsoft.com/office/officeart/2005/8/layout/list1"/>
    <dgm:cxn modelId="{6FA5BBA3-9ED8-4EF3-9CA2-CD59B8D821C8}" type="presParOf" srcId="{6466A24E-C908-4991-8C9F-BF7E5F3CA30C}" destId="{3713BD61-3177-41BA-86E0-8195EC6B2733}" srcOrd="2" destOrd="0" presId="urn:microsoft.com/office/officeart/2005/8/layout/list1"/>
    <dgm:cxn modelId="{5D5C4807-8175-4795-B54B-C96DE6A8D4B0}" type="presParOf" srcId="{6466A24E-C908-4991-8C9F-BF7E5F3CA30C}" destId="{4E698B0B-A03C-4F33-818F-B99BBCC0FF9A}" srcOrd="3" destOrd="0" presId="urn:microsoft.com/office/officeart/2005/8/layout/list1"/>
    <dgm:cxn modelId="{E9935BB5-DDB6-4147-9115-CCDBCBFB7CEB}" type="presParOf" srcId="{6466A24E-C908-4991-8C9F-BF7E5F3CA30C}" destId="{3F61E40C-463E-4201-BDF1-6C965513FB81}" srcOrd="4" destOrd="0" presId="urn:microsoft.com/office/officeart/2005/8/layout/list1"/>
    <dgm:cxn modelId="{F8F23B3C-2040-43F9-B3E2-A519DC70B386}" type="presParOf" srcId="{3F61E40C-463E-4201-BDF1-6C965513FB81}" destId="{B38D5153-8E5E-468F-9984-6CA957CBDD24}" srcOrd="0" destOrd="0" presId="urn:microsoft.com/office/officeart/2005/8/layout/list1"/>
    <dgm:cxn modelId="{ACE5C39D-DCCB-4149-83E5-5B479C2C50E7}" type="presParOf" srcId="{3F61E40C-463E-4201-BDF1-6C965513FB81}" destId="{4DE53E1A-80F2-456F-AB41-F320972D011E}" srcOrd="1" destOrd="0" presId="urn:microsoft.com/office/officeart/2005/8/layout/list1"/>
    <dgm:cxn modelId="{17B0DF41-2DC5-424F-80E9-8F827C2A3203}" type="presParOf" srcId="{6466A24E-C908-4991-8C9F-BF7E5F3CA30C}" destId="{D67E48A2-0D80-491C-9B81-C6ADFDAFFCB5}" srcOrd="5" destOrd="0" presId="urn:microsoft.com/office/officeart/2005/8/layout/list1"/>
    <dgm:cxn modelId="{2B22ACCC-C28C-423A-8096-3C68DF6527CB}" type="presParOf" srcId="{6466A24E-C908-4991-8C9F-BF7E5F3CA30C}" destId="{066253CF-4628-4C1C-80C0-C0C9208E223A}" srcOrd="6" destOrd="0" presId="urn:microsoft.com/office/officeart/2005/8/layout/list1"/>
    <dgm:cxn modelId="{A6A5F520-1D36-4281-8968-67B4B82F7FB2}" type="presParOf" srcId="{6466A24E-C908-4991-8C9F-BF7E5F3CA30C}" destId="{F7F35983-C552-4E83-A7EC-57301DA258A6}" srcOrd="7" destOrd="0" presId="urn:microsoft.com/office/officeart/2005/8/layout/list1"/>
    <dgm:cxn modelId="{07F5EF43-8AD7-42C2-B6D9-26F8EBDD9FED}" type="presParOf" srcId="{6466A24E-C908-4991-8C9F-BF7E5F3CA30C}" destId="{05B8C2A6-674A-40A2-8183-6264699BB1D2}" srcOrd="8" destOrd="0" presId="urn:microsoft.com/office/officeart/2005/8/layout/list1"/>
    <dgm:cxn modelId="{6F110C1B-BDA2-4985-9CC9-1FC293EF2244}" type="presParOf" srcId="{05B8C2A6-674A-40A2-8183-6264699BB1D2}" destId="{982CA3A7-9002-493B-AB24-8615A996FBDD}" srcOrd="0" destOrd="0" presId="urn:microsoft.com/office/officeart/2005/8/layout/list1"/>
    <dgm:cxn modelId="{8D4954B8-AF55-490B-8216-C9E45DCDC9BB}" type="presParOf" srcId="{05B8C2A6-674A-40A2-8183-6264699BB1D2}" destId="{4EE942CD-BEBC-47D4-B828-2D11B411ABD7}" srcOrd="1" destOrd="0" presId="urn:microsoft.com/office/officeart/2005/8/layout/list1"/>
    <dgm:cxn modelId="{C3392C14-5DA4-42A7-AE70-07E80695ADBD}" type="presParOf" srcId="{6466A24E-C908-4991-8C9F-BF7E5F3CA30C}" destId="{86AAB47F-2318-4D21-9B4E-6CEB7DFDC372}" srcOrd="9" destOrd="0" presId="urn:microsoft.com/office/officeart/2005/8/layout/list1"/>
    <dgm:cxn modelId="{57D3F3C0-C732-4CD6-B982-4CB7A3E298A4}" type="presParOf" srcId="{6466A24E-C908-4991-8C9F-BF7E5F3CA30C}" destId="{15F32ED0-645C-45B9-B511-933457655B95}" srcOrd="10" destOrd="0" presId="urn:microsoft.com/office/officeart/2005/8/layout/list1"/>
    <dgm:cxn modelId="{E56B6FBB-777E-48F8-96E4-BDC887330134}" type="presParOf" srcId="{6466A24E-C908-4991-8C9F-BF7E5F3CA30C}" destId="{BE363EBE-5EE2-4D4A-A796-5D63A1252EFA}" srcOrd="11" destOrd="0" presId="urn:microsoft.com/office/officeart/2005/8/layout/list1"/>
    <dgm:cxn modelId="{949A5E72-E95D-4C46-B87F-CD3C6EF159EE}" type="presParOf" srcId="{6466A24E-C908-4991-8C9F-BF7E5F3CA30C}" destId="{D85FBFD1-A03B-476D-A67D-C30B9B1B0AFF}" srcOrd="12" destOrd="0" presId="urn:microsoft.com/office/officeart/2005/8/layout/list1"/>
    <dgm:cxn modelId="{84EF5320-F0BD-4F45-8181-B945B9D10B8A}" type="presParOf" srcId="{D85FBFD1-A03B-476D-A67D-C30B9B1B0AFF}" destId="{96E0BA81-5B09-4C2A-8F4E-63E76A01729E}" srcOrd="0" destOrd="0" presId="urn:microsoft.com/office/officeart/2005/8/layout/list1"/>
    <dgm:cxn modelId="{85D55838-8565-4664-99FB-0CF3D77748DE}" type="presParOf" srcId="{D85FBFD1-A03B-476D-A67D-C30B9B1B0AFF}" destId="{A6A68C05-555A-46AC-8C74-57E8E0ECB9FD}" srcOrd="1" destOrd="0" presId="urn:microsoft.com/office/officeart/2005/8/layout/list1"/>
    <dgm:cxn modelId="{8B3DB839-26AD-4333-8F50-A0968CAA1ABD}" type="presParOf" srcId="{6466A24E-C908-4991-8C9F-BF7E5F3CA30C}" destId="{2ABA9D59-E438-435C-9D3C-8A331B0EEF99}" srcOrd="13" destOrd="0" presId="urn:microsoft.com/office/officeart/2005/8/layout/list1"/>
    <dgm:cxn modelId="{2FB8EF18-B0E6-4353-A092-92E83F5D38EB}" type="presParOf" srcId="{6466A24E-C908-4991-8C9F-BF7E5F3CA30C}" destId="{12FBACA9-13D5-4E18-B811-8B50654B5B2E}" srcOrd="14" destOrd="0" presId="urn:microsoft.com/office/officeart/2005/8/layout/list1"/>
    <dgm:cxn modelId="{283F7F99-C01A-4DF9-9B87-B4B7C59270A8}" type="presParOf" srcId="{6466A24E-C908-4991-8C9F-BF7E5F3CA30C}" destId="{1DE819AF-D442-4AFF-9E22-9FE46BB70BEA}" srcOrd="15" destOrd="0" presId="urn:microsoft.com/office/officeart/2005/8/layout/list1"/>
    <dgm:cxn modelId="{4D0DE8B6-FD3C-483F-860E-40C4D0180E73}" type="presParOf" srcId="{6466A24E-C908-4991-8C9F-BF7E5F3CA30C}" destId="{AC0F0BC8-E4A8-4646-A2F1-B5E4E8EF5229}" srcOrd="16" destOrd="0" presId="urn:microsoft.com/office/officeart/2005/8/layout/list1"/>
    <dgm:cxn modelId="{55B604A2-5DB8-4FDC-B2B6-E2AFC694C8E3}" type="presParOf" srcId="{AC0F0BC8-E4A8-4646-A2F1-B5E4E8EF5229}" destId="{556DC147-2BFD-45E3-A3D5-2C8AFBBB1E72}" srcOrd="0" destOrd="0" presId="urn:microsoft.com/office/officeart/2005/8/layout/list1"/>
    <dgm:cxn modelId="{2D01CEFC-13F0-49F7-8BFA-7D933C599B8A}" type="presParOf" srcId="{AC0F0BC8-E4A8-4646-A2F1-B5E4E8EF5229}" destId="{DEB55B1D-6293-4869-98B0-451A7214DF89}" srcOrd="1" destOrd="0" presId="urn:microsoft.com/office/officeart/2005/8/layout/list1"/>
    <dgm:cxn modelId="{8AD8A08B-8F27-46D9-BD46-E6B4F63D0935}" type="presParOf" srcId="{6466A24E-C908-4991-8C9F-BF7E5F3CA30C}" destId="{A9086DF1-7F19-42D2-A4B0-8F773964F046}" srcOrd="17" destOrd="0" presId="urn:microsoft.com/office/officeart/2005/8/layout/list1"/>
    <dgm:cxn modelId="{093A19D1-426D-488F-AB38-8159243C990B}" type="presParOf" srcId="{6466A24E-C908-4991-8C9F-BF7E5F3CA30C}" destId="{6E71B693-6B44-4B4C-811C-0120646D68B7}" srcOrd="18" destOrd="0" presId="urn:microsoft.com/office/officeart/2005/8/layout/list1"/>
    <dgm:cxn modelId="{A4511A6F-28B8-4B69-8640-78639EDC2D8D}" type="presParOf" srcId="{6466A24E-C908-4991-8C9F-BF7E5F3CA30C}" destId="{74F456E5-938B-466D-AC86-845D61426F0F}" srcOrd="19" destOrd="0" presId="urn:microsoft.com/office/officeart/2005/8/layout/list1"/>
    <dgm:cxn modelId="{D35CFD6E-7BCB-4E51-A637-3C82EB3F06D0}" type="presParOf" srcId="{6466A24E-C908-4991-8C9F-BF7E5F3CA30C}" destId="{676F4742-2300-4827-8B4E-2C250B56C65E}" srcOrd="20" destOrd="0" presId="urn:microsoft.com/office/officeart/2005/8/layout/list1"/>
    <dgm:cxn modelId="{35FC1D32-A645-4C4D-B267-62160767FB6D}" type="presParOf" srcId="{676F4742-2300-4827-8B4E-2C250B56C65E}" destId="{494D77EC-48D5-4DBE-AD15-F02482F21DF8}" srcOrd="0" destOrd="0" presId="urn:microsoft.com/office/officeart/2005/8/layout/list1"/>
    <dgm:cxn modelId="{9E9653FF-0E92-4C9D-ABF0-57CFE431F43E}" type="presParOf" srcId="{676F4742-2300-4827-8B4E-2C250B56C65E}" destId="{A18F89D7-7A26-40EA-998A-E8E8A1E9401D}" srcOrd="1" destOrd="0" presId="urn:microsoft.com/office/officeart/2005/8/layout/list1"/>
    <dgm:cxn modelId="{35C2B62A-6476-4ADB-BE05-823D3FB56E67}" type="presParOf" srcId="{6466A24E-C908-4991-8C9F-BF7E5F3CA30C}" destId="{F483CD04-4FA1-4393-B5CD-640B12EB6764}" srcOrd="21" destOrd="0" presId="urn:microsoft.com/office/officeart/2005/8/layout/list1"/>
    <dgm:cxn modelId="{B3C0E2CE-C5FD-4904-96B6-BD7A92586779}" type="presParOf" srcId="{6466A24E-C908-4991-8C9F-BF7E5F3CA30C}" destId="{728E57C1-FF9D-4446-94B4-EF1AD7098CCE}" srcOrd="22" destOrd="0" presId="urn:microsoft.com/office/officeart/2005/8/layout/lis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E5A6CF06-4BD9-441B-82A8-3A2C378D6819}" type="doc">
      <dgm:prSet loTypeId="urn:microsoft.com/office/officeart/2005/8/layout/hierarchy2" loCatId="hierarchy" qsTypeId="urn:microsoft.com/office/officeart/2005/8/quickstyle/3d2" qsCatId="3D" csTypeId="urn:microsoft.com/office/officeart/2005/8/colors/accent0_3" csCatId="mainScheme" phldr="1"/>
      <dgm:spPr/>
      <dgm:t>
        <a:bodyPr/>
        <a:lstStyle/>
        <a:p>
          <a:endParaRPr lang="it-IT"/>
        </a:p>
      </dgm:t>
    </dgm:pt>
    <dgm:pt modelId="{5CAC5083-45CC-4E1D-8CD9-73DFD9858285}">
      <dgm:prSet phldrT="[Testo]"/>
      <dgm:spPr/>
      <dgm:t>
        <a:bodyPr/>
        <a:lstStyle/>
        <a:p>
          <a:r>
            <a:rPr lang="it-IT" dirty="0" smtClean="0"/>
            <a:t>Obbiettivo e scopo</a:t>
          </a:r>
          <a:endParaRPr lang="it-IT" dirty="0"/>
        </a:p>
      </dgm:t>
    </dgm:pt>
    <dgm:pt modelId="{A2BAEA54-1F31-4B50-9B88-D86EBBF88CD4}" type="parTrans" cxnId="{2D3C8AF9-69E2-48A9-AACA-4C809D2D30F0}">
      <dgm:prSet/>
      <dgm:spPr/>
      <dgm:t>
        <a:bodyPr/>
        <a:lstStyle/>
        <a:p>
          <a:endParaRPr lang="it-IT"/>
        </a:p>
      </dgm:t>
    </dgm:pt>
    <dgm:pt modelId="{8FA1B87A-B26C-40CC-B949-2286103BAE63}" type="sibTrans" cxnId="{2D3C8AF9-69E2-48A9-AACA-4C809D2D30F0}">
      <dgm:prSet/>
      <dgm:spPr/>
      <dgm:t>
        <a:bodyPr/>
        <a:lstStyle/>
        <a:p>
          <a:endParaRPr lang="it-IT"/>
        </a:p>
      </dgm:t>
    </dgm:pt>
    <dgm:pt modelId="{233EE0B8-0BEC-411F-B332-B70B9719C3A4}">
      <dgm:prSet phldrT="[Testo]"/>
      <dgm:spPr/>
      <dgm:t>
        <a:bodyPr/>
        <a:lstStyle/>
        <a:p>
          <a:r>
            <a:rPr lang="it-IT" dirty="0" smtClean="0"/>
            <a:t>Valutazione di Sicurezza del porto</a:t>
          </a:r>
          <a:endParaRPr lang="it-IT" dirty="0"/>
        </a:p>
      </dgm:t>
    </dgm:pt>
    <dgm:pt modelId="{F3AE2E19-3B86-47B3-9738-0D5824DA1C39}" type="parTrans" cxnId="{A04B50FB-6806-4127-A96E-6B710E0E6BE7}">
      <dgm:prSet/>
      <dgm:spPr/>
      <dgm:t>
        <a:bodyPr/>
        <a:lstStyle/>
        <a:p>
          <a:endParaRPr lang="it-IT"/>
        </a:p>
      </dgm:t>
    </dgm:pt>
    <dgm:pt modelId="{4DB9B412-4A71-493D-87DD-16752FE48E9E}" type="sibTrans" cxnId="{A04B50FB-6806-4127-A96E-6B710E0E6BE7}">
      <dgm:prSet/>
      <dgm:spPr/>
      <dgm:t>
        <a:bodyPr/>
        <a:lstStyle/>
        <a:p>
          <a:endParaRPr lang="it-IT"/>
        </a:p>
      </dgm:t>
    </dgm:pt>
    <dgm:pt modelId="{7FE770BC-01A0-4BA3-B161-271DFCCC0F63}">
      <dgm:prSet phldrT="[Testo]"/>
      <dgm:spPr/>
      <dgm:t>
        <a:bodyPr/>
        <a:lstStyle/>
        <a:p>
          <a:r>
            <a:rPr lang="it-IT" dirty="0" smtClean="0"/>
            <a:t>Piano di sicurezza del porto</a:t>
          </a:r>
          <a:endParaRPr lang="it-IT" dirty="0"/>
        </a:p>
      </dgm:t>
    </dgm:pt>
    <dgm:pt modelId="{88775184-925D-4692-A86E-4D4DC0D44B52}" type="parTrans" cxnId="{2E806007-D57B-4BA7-B92A-EB26439E37EF}">
      <dgm:prSet/>
      <dgm:spPr/>
      <dgm:t>
        <a:bodyPr/>
        <a:lstStyle/>
        <a:p>
          <a:endParaRPr lang="it-IT"/>
        </a:p>
      </dgm:t>
    </dgm:pt>
    <dgm:pt modelId="{9C5FF2BD-CB1A-4A15-9FB6-456AF90874B6}" type="sibTrans" cxnId="{2E806007-D57B-4BA7-B92A-EB26439E37EF}">
      <dgm:prSet/>
      <dgm:spPr/>
      <dgm:t>
        <a:bodyPr/>
        <a:lstStyle/>
        <a:p>
          <a:endParaRPr lang="it-IT"/>
        </a:p>
      </dgm:t>
    </dgm:pt>
    <dgm:pt modelId="{F775A49F-059D-422E-AE3B-7658CC8E62EC}" type="pres">
      <dgm:prSet presAssocID="{E5A6CF06-4BD9-441B-82A8-3A2C378D6819}" presName="diagram" presStyleCnt="0">
        <dgm:presLayoutVars>
          <dgm:chPref val="1"/>
          <dgm:dir/>
          <dgm:animOne val="branch"/>
          <dgm:animLvl val="lvl"/>
          <dgm:resizeHandles val="exact"/>
        </dgm:presLayoutVars>
      </dgm:prSet>
      <dgm:spPr/>
      <dgm:t>
        <a:bodyPr/>
        <a:lstStyle/>
        <a:p>
          <a:endParaRPr lang="it-IT"/>
        </a:p>
      </dgm:t>
    </dgm:pt>
    <dgm:pt modelId="{045600CE-7045-414C-A69F-54B984BB9277}" type="pres">
      <dgm:prSet presAssocID="{5CAC5083-45CC-4E1D-8CD9-73DFD9858285}" presName="root1" presStyleCnt="0"/>
      <dgm:spPr/>
    </dgm:pt>
    <dgm:pt modelId="{F87D6BA7-9F86-4FBD-87DD-815387C87CBC}" type="pres">
      <dgm:prSet presAssocID="{5CAC5083-45CC-4E1D-8CD9-73DFD9858285}" presName="LevelOneTextNode" presStyleLbl="node0" presStyleIdx="0" presStyleCnt="1">
        <dgm:presLayoutVars>
          <dgm:chPref val="3"/>
        </dgm:presLayoutVars>
      </dgm:prSet>
      <dgm:spPr/>
      <dgm:t>
        <a:bodyPr/>
        <a:lstStyle/>
        <a:p>
          <a:endParaRPr lang="it-IT"/>
        </a:p>
      </dgm:t>
    </dgm:pt>
    <dgm:pt modelId="{13635AC2-1F4F-41DB-9E34-13EE3F64D2E4}" type="pres">
      <dgm:prSet presAssocID="{5CAC5083-45CC-4E1D-8CD9-73DFD9858285}" presName="level2hierChild" presStyleCnt="0"/>
      <dgm:spPr/>
    </dgm:pt>
    <dgm:pt modelId="{A0B8EB3C-7364-44AD-A5F4-84A1A4CA6351}" type="pres">
      <dgm:prSet presAssocID="{F3AE2E19-3B86-47B3-9738-0D5824DA1C39}" presName="conn2-1" presStyleLbl="parChTrans1D2" presStyleIdx="0" presStyleCnt="2"/>
      <dgm:spPr/>
      <dgm:t>
        <a:bodyPr/>
        <a:lstStyle/>
        <a:p>
          <a:endParaRPr lang="it-IT"/>
        </a:p>
      </dgm:t>
    </dgm:pt>
    <dgm:pt modelId="{9758F6B1-D7D2-4E4C-8600-BAD97E988A1F}" type="pres">
      <dgm:prSet presAssocID="{F3AE2E19-3B86-47B3-9738-0D5824DA1C39}" presName="connTx" presStyleLbl="parChTrans1D2" presStyleIdx="0" presStyleCnt="2"/>
      <dgm:spPr/>
      <dgm:t>
        <a:bodyPr/>
        <a:lstStyle/>
        <a:p>
          <a:endParaRPr lang="it-IT"/>
        </a:p>
      </dgm:t>
    </dgm:pt>
    <dgm:pt modelId="{2E5B3E06-2223-4F48-9695-FD2F8B90A905}" type="pres">
      <dgm:prSet presAssocID="{233EE0B8-0BEC-411F-B332-B70B9719C3A4}" presName="root2" presStyleCnt="0"/>
      <dgm:spPr/>
    </dgm:pt>
    <dgm:pt modelId="{7C63BE39-F43D-4335-B3BB-A48970945DE9}" type="pres">
      <dgm:prSet presAssocID="{233EE0B8-0BEC-411F-B332-B70B9719C3A4}" presName="LevelTwoTextNode" presStyleLbl="node2" presStyleIdx="0" presStyleCnt="2">
        <dgm:presLayoutVars>
          <dgm:chPref val="3"/>
        </dgm:presLayoutVars>
      </dgm:prSet>
      <dgm:spPr/>
      <dgm:t>
        <a:bodyPr/>
        <a:lstStyle/>
        <a:p>
          <a:endParaRPr lang="it-IT"/>
        </a:p>
      </dgm:t>
    </dgm:pt>
    <dgm:pt modelId="{67AFD291-C3F3-445A-A7C3-024FEE6875E8}" type="pres">
      <dgm:prSet presAssocID="{233EE0B8-0BEC-411F-B332-B70B9719C3A4}" presName="level3hierChild" presStyleCnt="0"/>
      <dgm:spPr/>
    </dgm:pt>
    <dgm:pt modelId="{A056F5D4-A909-4D0A-BC5A-EAEBF23710C3}" type="pres">
      <dgm:prSet presAssocID="{88775184-925D-4692-A86E-4D4DC0D44B52}" presName="conn2-1" presStyleLbl="parChTrans1D2" presStyleIdx="1" presStyleCnt="2"/>
      <dgm:spPr/>
      <dgm:t>
        <a:bodyPr/>
        <a:lstStyle/>
        <a:p>
          <a:endParaRPr lang="it-IT"/>
        </a:p>
      </dgm:t>
    </dgm:pt>
    <dgm:pt modelId="{9B13085C-5C43-4879-8319-BCF5A279074A}" type="pres">
      <dgm:prSet presAssocID="{88775184-925D-4692-A86E-4D4DC0D44B52}" presName="connTx" presStyleLbl="parChTrans1D2" presStyleIdx="1" presStyleCnt="2"/>
      <dgm:spPr/>
      <dgm:t>
        <a:bodyPr/>
        <a:lstStyle/>
        <a:p>
          <a:endParaRPr lang="it-IT"/>
        </a:p>
      </dgm:t>
    </dgm:pt>
    <dgm:pt modelId="{9FCE7200-6507-41BE-B84C-4E1E3E8B3BF2}" type="pres">
      <dgm:prSet presAssocID="{7FE770BC-01A0-4BA3-B161-271DFCCC0F63}" presName="root2" presStyleCnt="0"/>
      <dgm:spPr/>
    </dgm:pt>
    <dgm:pt modelId="{F5449DD9-EE05-473F-BF9B-C8AD8B0455AB}" type="pres">
      <dgm:prSet presAssocID="{7FE770BC-01A0-4BA3-B161-271DFCCC0F63}" presName="LevelTwoTextNode" presStyleLbl="node2" presStyleIdx="1" presStyleCnt="2">
        <dgm:presLayoutVars>
          <dgm:chPref val="3"/>
        </dgm:presLayoutVars>
      </dgm:prSet>
      <dgm:spPr/>
      <dgm:t>
        <a:bodyPr/>
        <a:lstStyle/>
        <a:p>
          <a:endParaRPr lang="it-IT"/>
        </a:p>
      </dgm:t>
    </dgm:pt>
    <dgm:pt modelId="{7051B7BE-85EF-43BB-B50E-F5512C2F1754}" type="pres">
      <dgm:prSet presAssocID="{7FE770BC-01A0-4BA3-B161-271DFCCC0F63}" presName="level3hierChild" presStyleCnt="0"/>
      <dgm:spPr/>
    </dgm:pt>
  </dgm:ptLst>
  <dgm:cxnLst>
    <dgm:cxn modelId="{2DB55E03-8BD1-4BD6-9136-B1CFBFD1A8ED}" type="presOf" srcId="{233EE0B8-0BEC-411F-B332-B70B9719C3A4}" destId="{7C63BE39-F43D-4335-B3BB-A48970945DE9}" srcOrd="0" destOrd="0" presId="urn:microsoft.com/office/officeart/2005/8/layout/hierarchy2"/>
    <dgm:cxn modelId="{2D3C8AF9-69E2-48A9-AACA-4C809D2D30F0}" srcId="{E5A6CF06-4BD9-441B-82A8-3A2C378D6819}" destId="{5CAC5083-45CC-4E1D-8CD9-73DFD9858285}" srcOrd="0" destOrd="0" parTransId="{A2BAEA54-1F31-4B50-9B88-D86EBBF88CD4}" sibTransId="{8FA1B87A-B26C-40CC-B949-2286103BAE63}"/>
    <dgm:cxn modelId="{C273516F-9A92-44F3-8629-747519CA7DF6}" type="presOf" srcId="{F3AE2E19-3B86-47B3-9738-0D5824DA1C39}" destId="{9758F6B1-D7D2-4E4C-8600-BAD97E988A1F}" srcOrd="1" destOrd="0" presId="urn:microsoft.com/office/officeart/2005/8/layout/hierarchy2"/>
    <dgm:cxn modelId="{9ADA1078-0825-4346-9600-41EC313E1AC7}" type="presOf" srcId="{88775184-925D-4692-A86E-4D4DC0D44B52}" destId="{9B13085C-5C43-4879-8319-BCF5A279074A}" srcOrd="1" destOrd="0" presId="urn:microsoft.com/office/officeart/2005/8/layout/hierarchy2"/>
    <dgm:cxn modelId="{D02DF277-5DFF-4544-B4AB-6DCAB68CE520}" type="presOf" srcId="{5CAC5083-45CC-4E1D-8CD9-73DFD9858285}" destId="{F87D6BA7-9F86-4FBD-87DD-815387C87CBC}" srcOrd="0" destOrd="0" presId="urn:microsoft.com/office/officeart/2005/8/layout/hierarchy2"/>
    <dgm:cxn modelId="{A04B50FB-6806-4127-A96E-6B710E0E6BE7}" srcId="{5CAC5083-45CC-4E1D-8CD9-73DFD9858285}" destId="{233EE0B8-0BEC-411F-B332-B70B9719C3A4}" srcOrd="0" destOrd="0" parTransId="{F3AE2E19-3B86-47B3-9738-0D5824DA1C39}" sibTransId="{4DB9B412-4A71-493D-87DD-16752FE48E9E}"/>
    <dgm:cxn modelId="{7EB6A00D-C927-4CA2-951D-1D2037BBCA48}" type="presOf" srcId="{F3AE2E19-3B86-47B3-9738-0D5824DA1C39}" destId="{A0B8EB3C-7364-44AD-A5F4-84A1A4CA6351}" srcOrd="0" destOrd="0" presId="urn:microsoft.com/office/officeart/2005/8/layout/hierarchy2"/>
    <dgm:cxn modelId="{80DDCCBF-EDA4-4C71-938F-241976E003A8}" type="presOf" srcId="{E5A6CF06-4BD9-441B-82A8-3A2C378D6819}" destId="{F775A49F-059D-422E-AE3B-7658CC8E62EC}" srcOrd="0" destOrd="0" presId="urn:microsoft.com/office/officeart/2005/8/layout/hierarchy2"/>
    <dgm:cxn modelId="{FBF464C4-80F0-4894-A112-0930647C3959}" type="presOf" srcId="{88775184-925D-4692-A86E-4D4DC0D44B52}" destId="{A056F5D4-A909-4D0A-BC5A-EAEBF23710C3}" srcOrd="0" destOrd="0" presId="urn:microsoft.com/office/officeart/2005/8/layout/hierarchy2"/>
    <dgm:cxn modelId="{7F1D502D-98BF-4756-A4DE-DD7CE4C30170}" type="presOf" srcId="{7FE770BC-01A0-4BA3-B161-271DFCCC0F63}" destId="{F5449DD9-EE05-473F-BF9B-C8AD8B0455AB}" srcOrd="0" destOrd="0" presId="urn:microsoft.com/office/officeart/2005/8/layout/hierarchy2"/>
    <dgm:cxn modelId="{2E806007-D57B-4BA7-B92A-EB26439E37EF}" srcId="{5CAC5083-45CC-4E1D-8CD9-73DFD9858285}" destId="{7FE770BC-01A0-4BA3-B161-271DFCCC0F63}" srcOrd="1" destOrd="0" parTransId="{88775184-925D-4692-A86E-4D4DC0D44B52}" sibTransId="{9C5FF2BD-CB1A-4A15-9FB6-456AF90874B6}"/>
    <dgm:cxn modelId="{BE5C7165-4EF3-424A-A75D-D73943881127}" type="presParOf" srcId="{F775A49F-059D-422E-AE3B-7658CC8E62EC}" destId="{045600CE-7045-414C-A69F-54B984BB9277}" srcOrd="0" destOrd="0" presId="urn:microsoft.com/office/officeart/2005/8/layout/hierarchy2"/>
    <dgm:cxn modelId="{348DB3E9-26E9-45BD-AAED-F02C5B42C73B}" type="presParOf" srcId="{045600CE-7045-414C-A69F-54B984BB9277}" destId="{F87D6BA7-9F86-4FBD-87DD-815387C87CBC}" srcOrd="0" destOrd="0" presId="urn:microsoft.com/office/officeart/2005/8/layout/hierarchy2"/>
    <dgm:cxn modelId="{97C8D08D-FE24-4C5D-BF54-66B00D89B34C}" type="presParOf" srcId="{045600CE-7045-414C-A69F-54B984BB9277}" destId="{13635AC2-1F4F-41DB-9E34-13EE3F64D2E4}" srcOrd="1" destOrd="0" presId="urn:microsoft.com/office/officeart/2005/8/layout/hierarchy2"/>
    <dgm:cxn modelId="{D56D0969-4AC8-40BA-B293-D6C21EC34142}" type="presParOf" srcId="{13635AC2-1F4F-41DB-9E34-13EE3F64D2E4}" destId="{A0B8EB3C-7364-44AD-A5F4-84A1A4CA6351}" srcOrd="0" destOrd="0" presId="urn:microsoft.com/office/officeart/2005/8/layout/hierarchy2"/>
    <dgm:cxn modelId="{C87365FF-CEF5-4B78-9718-A33CF80C5D81}" type="presParOf" srcId="{A0B8EB3C-7364-44AD-A5F4-84A1A4CA6351}" destId="{9758F6B1-D7D2-4E4C-8600-BAD97E988A1F}" srcOrd="0" destOrd="0" presId="urn:microsoft.com/office/officeart/2005/8/layout/hierarchy2"/>
    <dgm:cxn modelId="{9D37DE17-C683-4FC8-A275-D9AB362562CF}" type="presParOf" srcId="{13635AC2-1F4F-41DB-9E34-13EE3F64D2E4}" destId="{2E5B3E06-2223-4F48-9695-FD2F8B90A905}" srcOrd="1" destOrd="0" presId="urn:microsoft.com/office/officeart/2005/8/layout/hierarchy2"/>
    <dgm:cxn modelId="{F2771BD5-5FC0-4FC5-B85C-4AA9FAC20975}" type="presParOf" srcId="{2E5B3E06-2223-4F48-9695-FD2F8B90A905}" destId="{7C63BE39-F43D-4335-B3BB-A48970945DE9}" srcOrd="0" destOrd="0" presId="urn:microsoft.com/office/officeart/2005/8/layout/hierarchy2"/>
    <dgm:cxn modelId="{C046B464-92DD-46DE-B4AA-1ADBB110A20A}" type="presParOf" srcId="{2E5B3E06-2223-4F48-9695-FD2F8B90A905}" destId="{67AFD291-C3F3-445A-A7C3-024FEE6875E8}" srcOrd="1" destOrd="0" presId="urn:microsoft.com/office/officeart/2005/8/layout/hierarchy2"/>
    <dgm:cxn modelId="{1DDAF3B3-97D7-4792-A722-79F15B49F6D0}" type="presParOf" srcId="{13635AC2-1F4F-41DB-9E34-13EE3F64D2E4}" destId="{A056F5D4-A909-4D0A-BC5A-EAEBF23710C3}" srcOrd="2" destOrd="0" presId="urn:microsoft.com/office/officeart/2005/8/layout/hierarchy2"/>
    <dgm:cxn modelId="{14C578E6-9FAB-43B2-8ED1-A78A88AD74A8}" type="presParOf" srcId="{A056F5D4-A909-4D0A-BC5A-EAEBF23710C3}" destId="{9B13085C-5C43-4879-8319-BCF5A279074A}" srcOrd="0" destOrd="0" presId="urn:microsoft.com/office/officeart/2005/8/layout/hierarchy2"/>
    <dgm:cxn modelId="{A3C092C4-23A7-4BD0-905C-24BCB689BB43}" type="presParOf" srcId="{13635AC2-1F4F-41DB-9E34-13EE3F64D2E4}" destId="{9FCE7200-6507-41BE-B84C-4E1E3E8B3BF2}" srcOrd="3" destOrd="0" presId="urn:microsoft.com/office/officeart/2005/8/layout/hierarchy2"/>
    <dgm:cxn modelId="{BDF1CFE3-512A-447A-943F-E13C1E1F4141}" type="presParOf" srcId="{9FCE7200-6507-41BE-B84C-4E1E3E8B3BF2}" destId="{F5449DD9-EE05-473F-BF9B-C8AD8B0455AB}" srcOrd="0" destOrd="0" presId="urn:microsoft.com/office/officeart/2005/8/layout/hierarchy2"/>
    <dgm:cxn modelId="{2A0AFFBC-8785-4D31-8C4F-04B244E2CCAF}" type="presParOf" srcId="{9FCE7200-6507-41BE-B84C-4E1E3E8B3BF2}" destId="{7051B7BE-85EF-43BB-B50E-F5512C2F1754}" srcOrd="1" destOrd="0" presId="urn:microsoft.com/office/officeart/2005/8/layout/hierarchy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E5A6CF06-4BD9-441B-82A8-3A2C378D6819}" type="doc">
      <dgm:prSet loTypeId="urn:microsoft.com/office/officeart/2005/8/layout/hierarchy2" loCatId="hierarchy" qsTypeId="urn:microsoft.com/office/officeart/2005/8/quickstyle/3d2" qsCatId="3D" csTypeId="urn:microsoft.com/office/officeart/2005/8/colors/accent0_3" csCatId="mainScheme" phldr="1"/>
      <dgm:spPr/>
      <dgm:t>
        <a:bodyPr/>
        <a:lstStyle/>
        <a:p>
          <a:endParaRPr lang="it-IT"/>
        </a:p>
      </dgm:t>
    </dgm:pt>
    <dgm:pt modelId="{5CAC5083-45CC-4E1D-8CD9-73DFD9858285}">
      <dgm:prSet phldrT="[Testo]" custT="1"/>
      <dgm:spPr/>
      <dgm:t>
        <a:bodyPr/>
        <a:lstStyle/>
        <a:p>
          <a:r>
            <a:rPr lang="it-IT" sz="2000" dirty="0" smtClean="0"/>
            <a:t>Presieduta dal Capo del Compartimento</a:t>
          </a:r>
          <a:endParaRPr lang="it-IT" sz="2000" dirty="0"/>
        </a:p>
      </dgm:t>
    </dgm:pt>
    <dgm:pt modelId="{A2BAEA54-1F31-4B50-9B88-D86EBBF88CD4}" type="parTrans" cxnId="{2D3C8AF9-69E2-48A9-AACA-4C809D2D30F0}">
      <dgm:prSet/>
      <dgm:spPr/>
      <dgm:t>
        <a:bodyPr/>
        <a:lstStyle/>
        <a:p>
          <a:endParaRPr lang="it-IT" sz="2000"/>
        </a:p>
      </dgm:t>
    </dgm:pt>
    <dgm:pt modelId="{8FA1B87A-B26C-40CC-B949-2286103BAE63}" type="sibTrans" cxnId="{2D3C8AF9-69E2-48A9-AACA-4C809D2D30F0}">
      <dgm:prSet/>
      <dgm:spPr/>
      <dgm:t>
        <a:bodyPr/>
        <a:lstStyle/>
        <a:p>
          <a:endParaRPr lang="it-IT" sz="2000"/>
        </a:p>
      </dgm:t>
    </dgm:pt>
    <dgm:pt modelId="{233EE0B8-0BEC-411F-B332-B70B9719C3A4}">
      <dgm:prSet phldrT="[Testo]" custT="1"/>
      <dgm:spPr/>
      <dgm:t>
        <a:bodyPr/>
        <a:lstStyle/>
        <a:p>
          <a:r>
            <a:rPr lang="it-IT" sz="2000" dirty="0" smtClean="0"/>
            <a:t>Presidente A/</a:t>
          </a:r>
          <a:r>
            <a:rPr lang="it-IT" sz="2000" dirty="0" err="1" smtClean="0"/>
            <a:t>Pautorità</a:t>
          </a:r>
          <a:r>
            <a:rPr lang="it-IT" sz="2000" dirty="0" smtClean="0"/>
            <a:t> Marittima del Porto</a:t>
          </a:r>
          <a:endParaRPr lang="it-IT" sz="2000" dirty="0"/>
        </a:p>
      </dgm:t>
    </dgm:pt>
    <dgm:pt modelId="{F3AE2E19-3B86-47B3-9738-0D5824DA1C39}" type="parTrans" cxnId="{A04B50FB-6806-4127-A96E-6B710E0E6BE7}">
      <dgm:prSet/>
      <dgm:spPr/>
      <dgm:t>
        <a:bodyPr/>
        <a:lstStyle/>
        <a:p>
          <a:endParaRPr lang="it-IT" sz="2000"/>
        </a:p>
      </dgm:t>
    </dgm:pt>
    <dgm:pt modelId="{4DB9B412-4A71-493D-87DD-16752FE48E9E}" type="sibTrans" cxnId="{A04B50FB-6806-4127-A96E-6B710E0E6BE7}">
      <dgm:prSet/>
      <dgm:spPr/>
      <dgm:t>
        <a:bodyPr/>
        <a:lstStyle/>
        <a:p>
          <a:endParaRPr lang="it-IT" sz="2000"/>
        </a:p>
      </dgm:t>
    </dgm:pt>
    <dgm:pt modelId="{0A431BF6-CDC8-422C-91C1-055A2958C620}">
      <dgm:prSet phldrT="[Testo]" custT="1"/>
      <dgm:spPr/>
      <dgm:t>
        <a:bodyPr/>
        <a:lstStyle/>
        <a:p>
          <a:r>
            <a:rPr lang="it-IT" sz="2000" dirty="0" smtClean="0"/>
            <a:t>Dogana</a:t>
          </a:r>
          <a:endParaRPr lang="it-IT" sz="2000" dirty="0"/>
        </a:p>
      </dgm:t>
    </dgm:pt>
    <dgm:pt modelId="{DD31E81E-1E49-4349-AD82-6067218E7552}" type="parTrans" cxnId="{DD6F95AE-B23B-4EA6-B66E-49A94CA16055}">
      <dgm:prSet/>
      <dgm:spPr/>
      <dgm:t>
        <a:bodyPr/>
        <a:lstStyle/>
        <a:p>
          <a:endParaRPr lang="it-IT" sz="2000"/>
        </a:p>
      </dgm:t>
    </dgm:pt>
    <dgm:pt modelId="{262D29B0-8D7C-4776-A62F-CBB5D3720B7A}" type="sibTrans" cxnId="{DD6F95AE-B23B-4EA6-B66E-49A94CA16055}">
      <dgm:prSet/>
      <dgm:spPr/>
      <dgm:t>
        <a:bodyPr/>
        <a:lstStyle/>
        <a:p>
          <a:endParaRPr lang="it-IT" sz="2000"/>
        </a:p>
      </dgm:t>
    </dgm:pt>
    <dgm:pt modelId="{79B76765-D865-4822-8A0A-FC88ABC22F74}">
      <dgm:prSet phldrT="[Testo]" custT="1"/>
      <dgm:spPr/>
      <dgm:t>
        <a:bodyPr/>
        <a:lstStyle/>
        <a:p>
          <a:r>
            <a:rPr lang="it-IT" sz="2000" dirty="0" smtClean="0"/>
            <a:t>Polizia di Frontiera</a:t>
          </a:r>
          <a:endParaRPr lang="it-IT" sz="2000" dirty="0"/>
        </a:p>
      </dgm:t>
    </dgm:pt>
    <dgm:pt modelId="{FBD376A5-2166-4AB3-B908-8D00EA6330DE}" type="parTrans" cxnId="{AFF065D3-BB72-4FA8-9B05-CC490AC39ADD}">
      <dgm:prSet/>
      <dgm:spPr/>
      <dgm:t>
        <a:bodyPr/>
        <a:lstStyle/>
        <a:p>
          <a:endParaRPr lang="it-IT" sz="2000"/>
        </a:p>
      </dgm:t>
    </dgm:pt>
    <dgm:pt modelId="{E3F357B3-52AD-4DD3-B908-8B67515F8307}" type="sibTrans" cxnId="{AFF065D3-BB72-4FA8-9B05-CC490AC39ADD}">
      <dgm:prSet/>
      <dgm:spPr/>
      <dgm:t>
        <a:bodyPr/>
        <a:lstStyle/>
        <a:p>
          <a:endParaRPr lang="it-IT" sz="2000"/>
        </a:p>
      </dgm:t>
    </dgm:pt>
    <dgm:pt modelId="{904637F5-BC0A-462E-8A74-C45420CDAF89}">
      <dgm:prSet phldrT="[Testo]" custT="1"/>
      <dgm:spPr/>
      <dgm:t>
        <a:bodyPr/>
        <a:lstStyle/>
        <a:p>
          <a:r>
            <a:rPr lang="it-IT" sz="2000" dirty="0" smtClean="0"/>
            <a:t>Comando provinciale CC, </a:t>
          </a:r>
          <a:r>
            <a:rPr lang="it-IT" sz="2000" dirty="0" err="1" smtClean="0"/>
            <a:t>GdF</a:t>
          </a:r>
          <a:r>
            <a:rPr lang="it-IT" sz="2000" dirty="0" smtClean="0"/>
            <a:t> e VVF</a:t>
          </a:r>
          <a:endParaRPr lang="it-IT" sz="2000" dirty="0"/>
        </a:p>
      </dgm:t>
    </dgm:pt>
    <dgm:pt modelId="{58FBE7F6-6216-48CE-941B-9067DF39076B}" type="parTrans" cxnId="{DA8BFE6F-B4D9-43FC-BA85-F23611C063F6}">
      <dgm:prSet/>
      <dgm:spPr/>
      <dgm:t>
        <a:bodyPr/>
        <a:lstStyle/>
        <a:p>
          <a:endParaRPr lang="it-IT" sz="2000"/>
        </a:p>
      </dgm:t>
    </dgm:pt>
    <dgm:pt modelId="{023779ED-E6AD-4D8E-A33A-94A18434BE12}" type="sibTrans" cxnId="{DA8BFE6F-B4D9-43FC-BA85-F23611C063F6}">
      <dgm:prSet/>
      <dgm:spPr/>
      <dgm:t>
        <a:bodyPr/>
        <a:lstStyle/>
        <a:p>
          <a:endParaRPr lang="it-IT" sz="2000"/>
        </a:p>
      </dgm:t>
    </dgm:pt>
    <dgm:pt modelId="{7060F3E2-FBB3-4021-8EE5-7183F0F1DEB3}">
      <dgm:prSet phldrT="[Testo]" custT="1"/>
      <dgm:spPr/>
      <dgm:t>
        <a:bodyPr/>
        <a:lstStyle/>
        <a:p>
          <a:r>
            <a:rPr lang="it-IT" sz="2000" dirty="0" smtClean="0"/>
            <a:t>Agenti di Sicurezza</a:t>
          </a:r>
          <a:endParaRPr lang="it-IT" sz="2000" dirty="0"/>
        </a:p>
      </dgm:t>
    </dgm:pt>
    <dgm:pt modelId="{3C98999E-2EFE-4C5C-A249-9B7FA0B122E4}" type="parTrans" cxnId="{A6D64693-4D50-4868-BC3E-D16AA585424F}">
      <dgm:prSet/>
      <dgm:spPr/>
      <dgm:t>
        <a:bodyPr/>
        <a:lstStyle/>
        <a:p>
          <a:endParaRPr lang="it-IT" sz="2000"/>
        </a:p>
      </dgm:t>
    </dgm:pt>
    <dgm:pt modelId="{F722AA15-8391-4EAE-AF3A-EE55DC1E9090}" type="sibTrans" cxnId="{A6D64693-4D50-4868-BC3E-D16AA585424F}">
      <dgm:prSet/>
      <dgm:spPr/>
      <dgm:t>
        <a:bodyPr/>
        <a:lstStyle/>
        <a:p>
          <a:endParaRPr lang="it-IT" sz="2000"/>
        </a:p>
      </dgm:t>
    </dgm:pt>
    <dgm:pt modelId="{2BF74CE0-2693-49F4-A896-15310D5B6E11}">
      <dgm:prSet phldrT="[Testo]" custT="1"/>
      <dgm:spPr/>
      <dgm:t>
        <a:bodyPr/>
        <a:lstStyle/>
        <a:p>
          <a:r>
            <a:rPr lang="it-IT" sz="2000" dirty="0" smtClean="0"/>
            <a:t>Eventuali altre amministrazioni</a:t>
          </a:r>
          <a:endParaRPr lang="it-IT" sz="2000" dirty="0"/>
        </a:p>
      </dgm:t>
    </dgm:pt>
    <dgm:pt modelId="{938A9BF6-34EC-4DFB-9A07-9113DED4E69B}" type="parTrans" cxnId="{68092304-719D-4868-8E77-7E0AB7A201E8}">
      <dgm:prSet/>
      <dgm:spPr/>
      <dgm:t>
        <a:bodyPr/>
        <a:lstStyle/>
        <a:p>
          <a:endParaRPr lang="it-IT"/>
        </a:p>
      </dgm:t>
    </dgm:pt>
    <dgm:pt modelId="{50BF5539-902C-4352-B600-B38CD66855AD}" type="sibTrans" cxnId="{68092304-719D-4868-8E77-7E0AB7A201E8}">
      <dgm:prSet/>
      <dgm:spPr/>
      <dgm:t>
        <a:bodyPr/>
        <a:lstStyle/>
        <a:p>
          <a:endParaRPr lang="it-IT"/>
        </a:p>
      </dgm:t>
    </dgm:pt>
    <dgm:pt modelId="{F775A49F-059D-422E-AE3B-7658CC8E62EC}" type="pres">
      <dgm:prSet presAssocID="{E5A6CF06-4BD9-441B-82A8-3A2C378D6819}" presName="diagram" presStyleCnt="0">
        <dgm:presLayoutVars>
          <dgm:chPref val="1"/>
          <dgm:dir/>
          <dgm:animOne val="branch"/>
          <dgm:animLvl val="lvl"/>
          <dgm:resizeHandles val="exact"/>
        </dgm:presLayoutVars>
      </dgm:prSet>
      <dgm:spPr/>
      <dgm:t>
        <a:bodyPr/>
        <a:lstStyle/>
        <a:p>
          <a:endParaRPr lang="it-IT"/>
        </a:p>
      </dgm:t>
    </dgm:pt>
    <dgm:pt modelId="{045600CE-7045-414C-A69F-54B984BB9277}" type="pres">
      <dgm:prSet presAssocID="{5CAC5083-45CC-4E1D-8CD9-73DFD9858285}" presName="root1" presStyleCnt="0"/>
      <dgm:spPr/>
    </dgm:pt>
    <dgm:pt modelId="{F87D6BA7-9F86-4FBD-87DD-815387C87CBC}" type="pres">
      <dgm:prSet presAssocID="{5CAC5083-45CC-4E1D-8CD9-73DFD9858285}" presName="LevelOneTextNode" presStyleLbl="node0" presStyleIdx="0" presStyleCnt="1">
        <dgm:presLayoutVars>
          <dgm:chPref val="3"/>
        </dgm:presLayoutVars>
      </dgm:prSet>
      <dgm:spPr/>
      <dgm:t>
        <a:bodyPr/>
        <a:lstStyle/>
        <a:p>
          <a:endParaRPr lang="it-IT"/>
        </a:p>
      </dgm:t>
    </dgm:pt>
    <dgm:pt modelId="{13635AC2-1F4F-41DB-9E34-13EE3F64D2E4}" type="pres">
      <dgm:prSet presAssocID="{5CAC5083-45CC-4E1D-8CD9-73DFD9858285}" presName="level2hierChild" presStyleCnt="0"/>
      <dgm:spPr/>
    </dgm:pt>
    <dgm:pt modelId="{A0B8EB3C-7364-44AD-A5F4-84A1A4CA6351}" type="pres">
      <dgm:prSet presAssocID="{F3AE2E19-3B86-47B3-9738-0D5824DA1C39}" presName="conn2-1" presStyleLbl="parChTrans1D2" presStyleIdx="0" presStyleCnt="6"/>
      <dgm:spPr/>
      <dgm:t>
        <a:bodyPr/>
        <a:lstStyle/>
        <a:p>
          <a:endParaRPr lang="it-IT"/>
        </a:p>
      </dgm:t>
    </dgm:pt>
    <dgm:pt modelId="{9758F6B1-D7D2-4E4C-8600-BAD97E988A1F}" type="pres">
      <dgm:prSet presAssocID="{F3AE2E19-3B86-47B3-9738-0D5824DA1C39}" presName="connTx" presStyleLbl="parChTrans1D2" presStyleIdx="0" presStyleCnt="6"/>
      <dgm:spPr/>
      <dgm:t>
        <a:bodyPr/>
        <a:lstStyle/>
        <a:p>
          <a:endParaRPr lang="it-IT"/>
        </a:p>
      </dgm:t>
    </dgm:pt>
    <dgm:pt modelId="{2E5B3E06-2223-4F48-9695-FD2F8B90A905}" type="pres">
      <dgm:prSet presAssocID="{233EE0B8-0BEC-411F-B332-B70B9719C3A4}" presName="root2" presStyleCnt="0"/>
      <dgm:spPr/>
    </dgm:pt>
    <dgm:pt modelId="{7C63BE39-F43D-4335-B3BB-A48970945DE9}" type="pres">
      <dgm:prSet presAssocID="{233EE0B8-0BEC-411F-B332-B70B9719C3A4}" presName="LevelTwoTextNode" presStyleLbl="node2" presStyleIdx="0" presStyleCnt="6" custScaleX="258694" custScaleY="52713">
        <dgm:presLayoutVars>
          <dgm:chPref val="3"/>
        </dgm:presLayoutVars>
      </dgm:prSet>
      <dgm:spPr/>
      <dgm:t>
        <a:bodyPr/>
        <a:lstStyle/>
        <a:p>
          <a:endParaRPr lang="it-IT"/>
        </a:p>
      </dgm:t>
    </dgm:pt>
    <dgm:pt modelId="{67AFD291-C3F3-445A-A7C3-024FEE6875E8}" type="pres">
      <dgm:prSet presAssocID="{233EE0B8-0BEC-411F-B332-B70B9719C3A4}" presName="level3hierChild" presStyleCnt="0"/>
      <dgm:spPr/>
    </dgm:pt>
    <dgm:pt modelId="{B0CB815C-29DB-4C10-A046-FA8A6912A88F}" type="pres">
      <dgm:prSet presAssocID="{FBD376A5-2166-4AB3-B908-8D00EA6330DE}" presName="conn2-1" presStyleLbl="parChTrans1D2" presStyleIdx="1" presStyleCnt="6"/>
      <dgm:spPr/>
      <dgm:t>
        <a:bodyPr/>
        <a:lstStyle/>
        <a:p>
          <a:endParaRPr lang="it-IT"/>
        </a:p>
      </dgm:t>
    </dgm:pt>
    <dgm:pt modelId="{21555E26-5602-4DDA-8365-FAC1B550F7C5}" type="pres">
      <dgm:prSet presAssocID="{FBD376A5-2166-4AB3-B908-8D00EA6330DE}" presName="connTx" presStyleLbl="parChTrans1D2" presStyleIdx="1" presStyleCnt="6"/>
      <dgm:spPr/>
      <dgm:t>
        <a:bodyPr/>
        <a:lstStyle/>
        <a:p>
          <a:endParaRPr lang="it-IT"/>
        </a:p>
      </dgm:t>
    </dgm:pt>
    <dgm:pt modelId="{146B84E1-3148-4984-B2FF-8E59E2212FF7}" type="pres">
      <dgm:prSet presAssocID="{79B76765-D865-4822-8A0A-FC88ABC22F74}" presName="root2" presStyleCnt="0"/>
      <dgm:spPr/>
    </dgm:pt>
    <dgm:pt modelId="{03A34DD6-4064-488F-8E10-55F856F485E7}" type="pres">
      <dgm:prSet presAssocID="{79B76765-D865-4822-8A0A-FC88ABC22F74}" presName="LevelTwoTextNode" presStyleLbl="node2" presStyleIdx="1" presStyleCnt="6" custScaleX="258694" custScaleY="52713">
        <dgm:presLayoutVars>
          <dgm:chPref val="3"/>
        </dgm:presLayoutVars>
      </dgm:prSet>
      <dgm:spPr/>
      <dgm:t>
        <a:bodyPr/>
        <a:lstStyle/>
        <a:p>
          <a:endParaRPr lang="it-IT"/>
        </a:p>
      </dgm:t>
    </dgm:pt>
    <dgm:pt modelId="{444AEF5C-6BBA-4896-8BC3-6EE455AB7B57}" type="pres">
      <dgm:prSet presAssocID="{79B76765-D865-4822-8A0A-FC88ABC22F74}" presName="level3hierChild" presStyleCnt="0"/>
      <dgm:spPr/>
    </dgm:pt>
    <dgm:pt modelId="{B540D1B7-2AEB-475A-85C9-D444AC9744BF}" type="pres">
      <dgm:prSet presAssocID="{DD31E81E-1E49-4349-AD82-6067218E7552}" presName="conn2-1" presStyleLbl="parChTrans1D2" presStyleIdx="2" presStyleCnt="6"/>
      <dgm:spPr/>
      <dgm:t>
        <a:bodyPr/>
        <a:lstStyle/>
        <a:p>
          <a:endParaRPr lang="it-IT"/>
        </a:p>
      </dgm:t>
    </dgm:pt>
    <dgm:pt modelId="{1B1CC719-38CA-416D-8EB8-2DEDF7F6CE0C}" type="pres">
      <dgm:prSet presAssocID="{DD31E81E-1E49-4349-AD82-6067218E7552}" presName="connTx" presStyleLbl="parChTrans1D2" presStyleIdx="2" presStyleCnt="6"/>
      <dgm:spPr/>
      <dgm:t>
        <a:bodyPr/>
        <a:lstStyle/>
        <a:p>
          <a:endParaRPr lang="it-IT"/>
        </a:p>
      </dgm:t>
    </dgm:pt>
    <dgm:pt modelId="{CC2CC8CD-B178-4324-89CE-15283740BF1A}" type="pres">
      <dgm:prSet presAssocID="{0A431BF6-CDC8-422C-91C1-055A2958C620}" presName="root2" presStyleCnt="0"/>
      <dgm:spPr/>
    </dgm:pt>
    <dgm:pt modelId="{26EA2A08-59CF-4610-9958-E851852F1E95}" type="pres">
      <dgm:prSet presAssocID="{0A431BF6-CDC8-422C-91C1-055A2958C620}" presName="LevelTwoTextNode" presStyleLbl="node2" presStyleIdx="2" presStyleCnt="6" custScaleX="258694" custScaleY="52713">
        <dgm:presLayoutVars>
          <dgm:chPref val="3"/>
        </dgm:presLayoutVars>
      </dgm:prSet>
      <dgm:spPr/>
      <dgm:t>
        <a:bodyPr/>
        <a:lstStyle/>
        <a:p>
          <a:endParaRPr lang="it-IT"/>
        </a:p>
      </dgm:t>
    </dgm:pt>
    <dgm:pt modelId="{75BB3605-91CF-40B6-83CC-2F953624E3D1}" type="pres">
      <dgm:prSet presAssocID="{0A431BF6-CDC8-422C-91C1-055A2958C620}" presName="level3hierChild" presStyleCnt="0"/>
      <dgm:spPr/>
    </dgm:pt>
    <dgm:pt modelId="{F6120F0A-4EB0-4F9D-A380-A568ECA6A72A}" type="pres">
      <dgm:prSet presAssocID="{58FBE7F6-6216-48CE-941B-9067DF39076B}" presName="conn2-1" presStyleLbl="parChTrans1D2" presStyleIdx="3" presStyleCnt="6"/>
      <dgm:spPr/>
      <dgm:t>
        <a:bodyPr/>
        <a:lstStyle/>
        <a:p>
          <a:endParaRPr lang="it-IT"/>
        </a:p>
      </dgm:t>
    </dgm:pt>
    <dgm:pt modelId="{6EB04023-81CB-4C8B-95D1-1251E00B3FA4}" type="pres">
      <dgm:prSet presAssocID="{58FBE7F6-6216-48CE-941B-9067DF39076B}" presName="connTx" presStyleLbl="parChTrans1D2" presStyleIdx="3" presStyleCnt="6"/>
      <dgm:spPr/>
      <dgm:t>
        <a:bodyPr/>
        <a:lstStyle/>
        <a:p>
          <a:endParaRPr lang="it-IT"/>
        </a:p>
      </dgm:t>
    </dgm:pt>
    <dgm:pt modelId="{019B2C81-7CA2-4CBC-823B-6D776C3D3048}" type="pres">
      <dgm:prSet presAssocID="{904637F5-BC0A-462E-8A74-C45420CDAF89}" presName="root2" presStyleCnt="0"/>
      <dgm:spPr/>
    </dgm:pt>
    <dgm:pt modelId="{A5D3D7E5-40EA-4C07-8E60-A4697B2010FA}" type="pres">
      <dgm:prSet presAssocID="{904637F5-BC0A-462E-8A74-C45420CDAF89}" presName="LevelTwoTextNode" presStyleLbl="node2" presStyleIdx="3" presStyleCnt="6" custScaleX="258694" custScaleY="52713">
        <dgm:presLayoutVars>
          <dgm:chPref val="3"/>
        </dgm:presLayoutVars>
      </dgm:prSet>
      <dgm:spPr/>
      <dgm:t>
        <a:bodyPr/>
        <a:lstStyle/>
        <a:p>
          <a:endParaRPr lang="it-IT"/>
        </a:p>
      </dgm:t>
    </dgm:pt>
    <dgm:pt modelId="{474A3F4B-A4CD-4202-B176-E19DC8B3B9A4}" type="pres">
      <dgm:prSet presAssocID="{904637F5-BC0A-462E-8A74-C45420CDAF89}" presName="level3hierChild" presStyleCnt="0"/>
      <dgm:spPr/>
    </dgm:pt>
    <dgm:pt modelId="{DE1CD865-7502-48CF-A3AD-7F4D9CDDE246}" type="pres">
      <dgm:prSet presAssocID="{3C98999E-2EFE-4C5C-A249-9B7FA0B122E4}" presName="conn2-1" presStyleLbl="parChTrans1D2" presStyleIdx="4" presStyleCnt="6"/>
      <dgm:spPr/>
      <dgm:t>
        <a:bodyPr/>
        <a:lstStyle/>
        <a:p>
          <a:endParaRPr lang="it-IT"/>
        </a:p>
      </dgm:t>
    </dgm:pt>
    <dgm:pt modelId="{8370619E-BBFA-409A-AF7F-A3E55A0649FF}" type="pres">
      <dgm:prSet presAssocID="{3C98999E-2EFE-4C5C-A249-9B7FA0B122E4}" presName="connTx" presStyleLbl="parChTrans1D2" presStyleIdx="4" presStyleCnt="6"/>
      <dgm:spPr/>
      <dgm:t>
        <a:bodyPr/>
        <a:lstStyle/>
        <a:p>
          <a:endParaRPr lang="it-IT"/>
        </a:p>
      </dgm:t>
    </dgm:pt>
    <dgm:pt modelId="{C6448C95-4B26-4B1E-BBD9-F6D24832A761}" type="pres">
      <dgm:prSet presAssocID="{7060F3E2-FBB3-4021-8EE5-7183F0F1DEB3}" presName="root2" presStyleCnt="0"/>
      <dgm:spPr/>
    </dgm:pt>
    <dgm:pt modelId="{98F4FC08-D8AA-47F3-AF67-07B03A83FE47}" type="pres">
      <dgm:prSet presAssocID="{7060F3E2-FBB3-4021-8EE5-7183F0F1DEB3}" presName="LevelTwoTextNode" presStyleLbl="node2" presStyleIdx="4" presStyleCnt="6" custScaleX="258694" custScaleY="52713">
        <dgm:presLayoutVars>
          <dgm:chPref val="3"/>
        </dgm:presLayoutVars>
      </dgm:prSet>
      <dgm:spPr/>
      <dgm:t>
        <a:bodyPr/>
        <a:lstStyle/>
        <a:p>
          <a:endParaRPr lang="it-IT"/>
        </a:p>
      </dgm:t>
    </dgm:pt>
    <dgm:pt modelId="{E4514EB0-CFAB-45E9-84AA-47B7990A1E73}" type="pres">
      <dgm:prSet presAssocID="{7060F3E2-FBB3-4021-8EE5-7183F0F1DEB3}" presName="level3hierChild" presStyleCnt="0"/>
      <dgm:spPr/>
    </dgm:pt>
    <dgm:pt modelId="{90357072-DB7F-403D-ADFC-3BDBD2AFCED6}" type="pres">
      <dgm:prSet presAssocID="{938A9BF6-34EC-4DFB-9A07-9113DED4E69B}" presName="conn2-1" presStyleLbl="parChTrans1D2" presStyleIdx="5" presStyleCnt="6"/>
      <dgm:spPr/>
      <dgm:t>
        <a:bodyPr/>
        <a:lstStyle/>
        <a:p>
          <a:endParaRPr lang="it-IT"/>
        </a:p>
      </dgm:t>
    </dgm:pt>
    <dgm:pt modelId="{ABA33E15-162F-4B62-A500-1DA5E610B6A4}" type="pres">
      <dgm:prSet presAssocID="{938A9BF6-34EC-4DFB-9A07-9113DED4E69B}" presName="connTx" presStyleLbl="parChTrans1D2" presStyleIdx="5" presStyleCnt="6"/>
      <dgm:spPr/>
      <dgm:t>
        <a:bodyPr/>
        <a:lstStyle/>
        <a:p>
          <a:endParaRPr lang="it-IT"/>
        </a:p>
      </dgm:t>
    </dgm:pt>
    <dgm:pt modelId="{8D3D22C9-E23B-4896-86E3-BEFB77A8DD27}" type="pres">
      <dgm:prSet presAssocID="{2BF74CE0-2693-49F4-A896-15310D5B6E11}" presName="root2" presStyleCnt="0"/>
      <dgm:spPr/>
    </dgm:pt>
    <dgm:pt modelId="{367FB406-0C19-4B9E-87BA-149455846F23}" type="pres">
      <dgm:prSet presAssocID="{2BF74CE0-2693-49F4-A896-15310D5B6E11}" presName="LevelTwoTextNode" presStyleLbl="node2" presStyleIdx="5" presStyleCnt="6" custScaleX="258694" custScaleY="52713">
        <dgm:presLayoutVars>
          <dgm:chPref val="3"/>
        </dgm:presLayoutVars>
      </dgm:prSet>
      <dgm:spPr/>
      <dgm:t>
        <a:bodyPr/>
        <a:lstStyle/>
        <a:p>
          <a:endParaRPr lang="it-IT"/>
        </a:p>
      </dgm:t>
    </dgm:pt>
    <dgm:pt modelId="{5DC63BB1-C0C1-4F2F-BB17-03631A6BC936}" type="pres">
      <dgm:prSet presAssocID="{2BF74CE0-2693-49F4-A896-15310D5B6E11}" presName="level3hierChild" presStyleCnt="0"/>
      <dgm:spPr/>
    </dgm:pt>
  </dgm:ptLst>
  <dgm:cxnLst>
    <dgm:cxn modelId="{DD6F95AE-B23B-4EA6-B66E-49A94CA16055}" srcId="{5CAC5083-45CC-4E1D-8CD9-73DFD9858285}" destId="{0A431BF6-CDC8-422C-91C1-055A2958C620}" srcOrd="2" destOrd="0" parTransId="{DD31E81E-1E49-4349-AD82-6067218E7552}" sibTransId="{262D29B0-8D7C-4776-A62F-CBB5D3720B7A}"/>
    <dgm:cxn modelId="{88EEEB0E-323F-4CE9-A2BA-E71A0747146E}" type="presOf" srcId="{F3AE2E19-3B86-47B3-9738-0D5824DA1C39}" destId="{A0B8EB3C-7364-44AD-A5F4-84A1A4CA6351}" srcOrd="0" destOrd="0" presId="urn:microsoft.com/office/officeart/2005/8/layout/hierarchy2"/>
    <dgm:cxn modelId="{F6CC7FB9-B784-4873-A266-21EEEA609C66}" type="presOf" srcId="{904637F5-BC0A-462E-8A74-C45420CDAF89}" destId="{A5D3D7E5-40EA-4C07-8E60-A4697B2010FA}" srcOrd="0" destOrd="0" presId="urn:microsoft.com/office/officeart/2005/8/layout/hierarchy2"/>
    <dgm:cxn modelId="{9FF6D831-A5DE-410D-B633-9AD3E890CD09}" type="presOf" srcId="{233EE0B8-0BEC-411F-B332-B70B9719C3A4}" destId="{7C63BE39-F43D-4335-B3BB-A48970945DE9}" srcOrd="0" destOrd="0" presId="urn:microsoft.com/office/officeart/2005/8/layout/hierarchy2"/>
    <dgm:cxn modelId="{41AF98DB-553D-49A7-AEA4-F3D2E3784B51}" type="presOf" srcId="{3C98999E-2EFE-4C5C-A249-9B7FA0B122E4}" destId="{DE1CD865-7502-48CF-A3AD-7F4D9CDDE246}" srcOrd="0" destOrd="0" presId="urn:microsoft.com/office/officeart/2005/8/layout/hierarchy2"/>
    <dgm:cxn modelId="{5854487F-723D-4E19-BC57-773C5BC07309}" type="presOf" srcId="{F3AE2E19-3B86-47B3-9738-0D5824DA1C39}" destId="{9758F6B1-D7D2-4E4C-8600-BAD97E988A1F}" srcOrd="1" destOrd="0" presId="urn:microsoft.com/office/officeart/2005/8/layout/hierarchy2"/>
    <dgm:cxn modelId="{0BF791B4-491B-4BBD-A801-2D41F731F2C5}" type="presOf" srcId="{2BF74CE0-2693-49F4-A896-15310D5B6E11}" destId="{367FB406-0C19-4B9E-87BA-149455846F23}" srcOrd="0" destOrd="0" presId="urn:microsoft.com/office/officeart/2005/8/layout/hierarchy2"/>
    <dgm:cxn modelId="{3A1EC52B-2AFB-43F4-A022-E5274BD8270B}" type="presOf" srcId="{58FBE7F6-6216-48CE-941B-9067DF39076B}" destId="{6EB04023-81CB-4C8B-95D1-1251E00B3FA4}" srcOrd="1" destOrd="0" presId="urn:microsoft.com/office/officeart/2005/8/layout/hierarchy2"/>
    <dgm:cxn modelId="{5FCBA22E-4A81-4AAA-9B06-9EC5736B7D35}" type="presOf" srcId="{3C98999E-2EFE-4C5C-A249-9B7FA0B122E4}" destId="{8370619E-BBFA-409A-AF7F-A3E55A0649FF}" srcOrd="1" destOrd="0" presId="urn:microsoft.com/office/officeart/2005/8/layout/hierarchy2"/>
    <dgm:cxn modelId="{5A262741-E78B-4810-ADD2-E2B508AD70F1}" type="presOf" srcId="{FBD376A5-2166-4AB3-B908-8D00EA6330DE}" destId="{21555E26-5602-4DDA-8365-FAC1B550F7C5}" srcOrd="1" destOrd="0" presId="urn:microsoft.com/office/officeart/2005/8/layout/hierarchy2"/>
    <dgm:cxn modelId="{13A89B5C-366B-4FC4-ACD3-37102AE9C22B}" type="presOf" srcId="{FBD376A5-2166-4AB3-B908-8D00EA6330DE}" destId="{B0CB815C-29DB-4C10-A046-FA8A6912A88F}" srcOrd="0" destOrd="0" presId="urn:microsoft.com/office/officeart/2005/8/layout/hierarchy2"/>
    <dgm:cxn modelId="{2D3C8AF9-69E2-48A9-AACA-4C809D2D30F0}" srcId="{E5A6CF06-4BD9-441B-82A8-3A2C378D6819}" destId="{5CAC5083-45CC-4E1D-8CD9-73DFD9858285}" srcOrd="0" destOrd="0" parTransId="{A2BAEA54-1F31-4B50-9B88-D86EBBF88CD4}" sibTransId="{8FA1B87A-B26C-40CC-B949-2286103BAE63}"/>
    <dgm:cxn modelId="{A6D64693-4D50-4868-BC3E-D16AA585424F}" srcId="{5CAC5083-45CC-4E1D-8CD9-73DFD9858285}" destId="{7060F3E2-FBB3-4021-8EE5-7183F0F1DEB3}" srcOrd="4" destOrd="0" parTransId="{3C98999E-2EFE-4C5C-A249-9B7FA0B122E4}" sibTransId="{F722AA15-8391-4EAE-AF3A-EE55DC1E9090}"/>
    <dgm:cxn modelId="{B8F02090-1D84-469C-BF49-6F9422EEA513}" type="presOf" srcId="{DD31E81E-1E49-4349-AD82-6067218E7552}" destId="{B540D1B7-2AEB-475A-85C9-D444AC9744BF}" srcOrd="0" destOrd="0" presId="urn:microsoft.com/office/officeart/2005/8/layout/hierarchy2"/>
    <dgm:cxn modelId="{0381F11F-BC6D-4C42-825D-124DC2AE9807}" type="presOf" srcId="{7060F3E2-FBB3-4021-8EE5-7183F0F1DEB3}" destId="{98F4FC08-D8AA-47F3-AF67-07B03A83FE47}" srcOrd="0" destOrd="0" presId="urn:microsoft.com/office/officeart/2005/8/layout/hierarchy2"/>
    <dgm:cxn modelId="{F3682058-655E-413D-AAF4-819F165EC5B3}" type="presOf" srcId="{5CAC5083-45CC-4E1D-8CD9-73DFD9858285}" destId="{F87D6BA7-9F86-4FBD-87DD-815387C87CBC}" srcOrd="0" destOrd="0" presId="urn:microsoft.com/office/officeart/2005/8/layout/hierarchy2"/>
    <dgm:cxn modelId="{8BFFA1A2-6818-4A64-8F3C-D598E3FDDFE3}" type="presOf" srcId="{938A9BF6-34EC-4DFB-9A07-9113DED4E69B}" destId="{ABA33E15-162F-4B62-A500-1DA5E610B6A4}" srcOrd="1" destOrd="0" presId="urn:microsoft.com/office/officeart/2005/8/layout/hierarchy2"/>
    <dgm:cxn modelId="{81E19D56-2C76-4A3E-87C4-9240531234E8}" type="presOf" srcId="{E5A6CF06-4BD9-441B-82A8-3A2C378D6819}" destId="{F775A49F-059D-422E-AE3B-7658CC8E62EC}" srcOrd="0" destOrd="0" presId="urn:microsoft.com/office/officeart/2005/8/layout/hierarchy2"/>
    <dgm:cxn modelId="{68092304-719D-4868-8E77-7E0AB7A201E8}" srcId="{5CAC5083-45CC-4E1D-8CD9-73DFD9858285}" destId="{2BF74CE0-2693-49F4-A896-15310D5B6E11}" srcOrd="5" destOrd="0" parTransId="{938A9BF6-34EC-4DFB-9A07-9113DED4E69B}" sibTransId="{50BF5539-902C-4352-B600-B38CD66855AD}"/>
    <dgm:cxn modelId="{346EE553-3266-4714-99D8-2CEF5B5A4808}" type="presOf" srcId="{79B76765-D865-4822-8A0A-FC88ABC22F74}" destId="{03A34DD6-4064-488F-8E10-55F856F485E7}" srcOrd="0" destOrd="0" presId="urn:microsoft.com/office/officeart/2005/8/layout/hierarchy2"/>
    <dgm:cxn modelId="{16A9AD0D-C552-4239-BA9A-4B0332C0F34E}" type="presOf" srcId="{0A431BF6-CDC8-422C-91C1-055A2958C620}" destId="{26EA2A08-59CF-4610-9958-E851852F1E95}" srcOrd="0" destOrd="0" presId="urn:microsoft.com/office/officeart/2005/8/layout/hierarchy2"/>
    <dgm:cxn modelId="{DA8BFE6F-B4D9-43FC-BA85-F23611C063F6}" srcId="{5CAC5083-45CC-4E1D-8CD9-73DFD9858285}" destId="{904637F5-BC0A-462E-8A74-C45420CDAF89}" srcOrd="3" destOrd="0" parTransId="{58FBE7F6-6216-48CE-941B-9067DF39076B}" sibTransId="{023779ED-E6AD-4D8E-A33A-94A18434BE12}"/>
    <dgm:cxn modelId="{6FD1B735-66F5-4332-A9AB-B09F7117C9A6}" type="presOf" srcId="{938A9BF6-34EC-4DFB-9A07-9113DED4E69B}" destId="{90357072-DB7F-403D-ADFC-3BDBD2AFCED6}" srcOrd="0" destOrd="0" presId="urn:microsoft.com/office/officeart/2005/8/layout/hierarchy2"/>
    <dgm:cxn modelId="{AFF065D3-BB72-4FA8-9B05-CC490AC39ADD}" srcId="{5CAC5083-45CC-4E1D-8CD9-73DFD9858285}" destId="{79B76765-D865-4822-8A0A-FC88ABC22F74}" srcOrd="1" destOrd="0" parTransId="{FBD376A5-2166-4AB3-B908-8D00EA6330DE}" sibTransId="{E3F357B3-52AD-4DD3-B908-8B67515F8307}"/>
    <dgm:cxn modelId="{A04B50FB-6806-4127-A96E-6B710E0E6BE7}" srcId="{5CAC5083-45CC-4E1D-8CD9-73DFD9858285}" destId="{233EE0B8-0BEC-411F-B332-B70B9719C3A4}" srcOrd="0" destOrd="0" parTransId="{F3AE2E19-3B86-47B3-9738-0D5824DA1C39}" sibTransId="{4DB9B412-4A71-493D-87DD-16752FE48E9E}"/>
    <dgm:cxn modelId="{5D730A24-CF1A-4150-97CB-428985D1CCB5}" type="presOf" srcId="{58FBE7F6-6216-48CE-941B-9067DF39076B}" destId="{F6120F0A-4EB0-4F9D-A380-A568ECA6A72A}" srcOrd="0" destOrd="0" presId="urn:microsoft.com/office/officeart/2005/8/layout/hierarchy2"/>
    <dgm:cxn modelId="{E6FFFAE6-55A6-4884-A4F0-B45889FBB2F1}" type="presOf" srcId="{DD31E81E-1E49-4349-AD82-6067218E7552}" destId="{1B1CC719-38CA-416D-8EB8-2DEDF7F6CE0C}" srcOrd="1" destOrd="0" presId="urn:microsoft.com/office/officeart/2005/8/layout/hierarchy2"/>
    <dgm:cxn modelId="{98348D5E-0966-4120-AE51-7196087D45FA}" type="presParOf" srcId="{F775A49F-059D-422E-AE3B-7658CC8E62EC}" destId="{045600CE-7045-414C-A69F-54B984BB9277}" srcOrd="0" destOrd="0" presId="urn:microsoft.com/office/officeart/2005/8/layout/hierarchy2"/>
    <dgm:cxn modelId="{FDF75661-E1DB-4B92-B0A0-C174FB9BDDF5}" type="presParOf" srcId="{045600CE-7045-414C-A69F-54B984BB9277}" destId="{F87D6BA7-9F86-4FBD-87DD-815387C87CBC}" srcOrd="0" destOrd="0" presId="urn:microsoft.com/office/officeart/2005/8/layout/hierarchy2"/>
    <dgm:cxn modelId="{EC85B1E1-E94F-47FA-9BDA-2908D931FFBA}" type="presParOf" srcId="{045600CE-7045-414C-A69F-54B984BB9277}" destId="{13635AC2-1F4F-41DB-9E34-13EE3F64D2E4}" srcOrd="1" destOrd="0" presId="urn:microsoft.com/office/officeart/2005/8/layout/hierarchy2"/>
    <dgm:cxn modelId="{CC8D9BF7-431B-4EB3-87F2-D96944B5E1B7}" type="presParOf" srcId="{13635AC2-1F4F-41DB-9E34-13EE3F64D2E4}" destId="{A0B8EB3C-7364-44AD-A5F4-84A1A4CA6351}" srcOrd="0" destOrd="0" presId="urn:microsoft.com/office/officeart/2005/8/layout/hierarchy2"/>
    <dgm:cxn modelId="{970704B6-0C99-4A3D-8802-A4C792C884B0}" type="presParOf" srcId="{A0B8EB3C-7364-44AD-A5F4-84A1A4CA6351}" destId="{9758F6B1-D7D2-4E4C-8600-BAD97E988A1F}" srcOrd="0" destOrd="0" presId="urn:microsoft.com/office/officeart/2005/8/layout/hierarchy2"/>
    <dgm:cxn modelId="{730EB859-3418-44BB-AEE8-CDE78239503B}" type="presParOf" srcId="{13635AC2-1F4F-41DB-9E34-13EE3F64D2E4}" destId="{2E5B3E06-2223-4F48-9695-FD2F8B90A905}" srcOrd="1" destOrd="0" presId="urn:microsoft.com/office/officeart/2005/8/layout/hierarchy2"/>
    <dgm:cxn modelId="{340542CF-F463-494E-90C9-5F2E7AA4D813}" type="presParOf" srcId="{2E5B3E06-2223-4F48-9695-FD2F8B90A905}" destId="{7C63BE39-F43D-4335-B3BB-A48970945DE9}" srcOrd="0" destOrd="0" presId="urn:microsoft.com/office/officeart/2005/8/layout/hierarchy2"/>
    <dgm:cxn modelId="{99D39837-37F7-443B-ABC4-E562756D8F95}" type="presParOf" srcId="{2E5B3E06-2223-4F48-9695-FD2F8B90A905}" destId="{67AFD291-C3F3-445A-A7C3-024FEE6875E8}" srcOrd="1" destOrd="0" presId="urn:microsoft.com/office/officeart/2005/8/layout/hierarchy2"/>
    <dgm:cxn modelId="{48DEEC73-279F-4BA2-98DD-20AD5B3B5B34}" type="presParOf" srcId="{13635AC2-1F4F-41DB-9E34-13EE3F64D2E4}" destId="{B0CB815C-29DB-4C10-A046-FA8A6912A88F}" srcOrd="2" destOrd="0" presId="urn:microsoft.com/office/officeart/2005/8/layout/hierarchy2"/>
    <dgm:cxn modelId="{DD97E789-69C3-416D-8DF9-80E631C5FDB8}" type="presParOf" srcId="{B0CB815C-29DB-4C10-A046-FA8A6912A88F}" destId="{21555E26-5602-4DDA-8365-FAC1B550F7C5}" srcOrd="0" destOrd="0" presId="urn:microsoft.com/office/officeart/2005/8/layout/hierarchy2"/>
    <dgm:cxn modelId="{2E589045-7CD3-4E0A-9F2A-E3DB99CFF19F}" type="presParOf" srcId="{13635AC2-1F4F-41DB-9E34-13EE3F64D2E4}" destId="{146B84E1-3148-4984-B2FF-8E59E2212FF7}" srcOrd="3" destOrd="0" presId="urn:microsoft.com/office/officeart/2005/8/layout/hierarchy2"/>
    <dgm:cxn modelId="{310D5DAF-5C70-42AA-AFB8-D587E46350E2}" type="presParOf" srcId="{146B84E1-3148-4984-B2FF-8E59E2212FF7}" destId="{03A34DD6-4064-488F-8E10-55F856F485E7}" srcOrd="0" destOrd="0" presId="urn:microsoft.com/office/officeart/2005/8/layout/hierarchy2"/>
    <dgm:cxn modelId="{5DAE6E11-F9B2-413E-AE12-F06F05BDAB16}" type="presParOf" srcId="{146B84E1-3148-4984-B2FF-8E59E2212FF7}" destId="{444AEF5C-6BBA-4896-8BC3-6EE455AB7B57}" srcOrd="1" destOrd="0" presId="urn:microsoft.com/office/officeart/2005/8/layout/hierarchy2"/>
    <dgm:cxn modelId="{E31C4BCD-6F78-4B2E-9093-20BEE62D7BB7}" type="presParOf" srcId="{13635AC2-1F4F-41DB-9E34-13EE3F64D2E4}" destId="{B540D1B7-2AEB-475A-85C9-D444AC9744BF}" srcOrd="4" destOrd="0" presId="urn:microsoft.com/office/officeart/2005/8/layout/hierarchy2"/>
    <dgm:cxn modelId="{1CCCF5BB-239E-4223-AECE-7F30A66A470E}" type="presParOf" srcId="{B540D1B7-2AEB-475A-85C9-D444AC9744BF}" destId="{1B1CC719-38CA-416D-8EB8-2DEDF7F6CE0C}" srcOrd="0" destOrd="0" presId="urn:microsoft.com/office/officeart/2005/8/layout/hierarchy2"/>
    <dgm:cxn modelId="{25670F1D-ADBB-463D-87B0-1D2262B1DBBD}" type="presParOf" srcId="{13635AC2-1F4F-41DB-9E34-13EE3F64D2E4}" destId="{CC2CC8CD-B178-4324-89CE-15283740BF1A}" srcOrd="5" destOrd="0" presId="urn:microsoft.com/office/officeart/2005/8/layout/hierarchy2"/>
    <dgm:cxn modelId="{2B9147E5-D9C7-404E-A43C-CA9E4E525A88}" type="presParOf" srcId="{CC2CC8CD-B178-4324-89CE-15283740BF1A}" destId="{26EA2A08-59CF-4610-9958-E851852F1E95}" srcOrd="0" destOrd="0" presId="urn:microsoft.com/office/officeart/2005/8/layout/hierarchy2"/>
    <dgm:cxn modelId="{5AF5F50C-0BBB-4C29-A009-9B689636555C}" type="presParOf" srcId="{CC2CC8CD-B178-4324-89CE-15283740BF1A}" destId="{75BB3605-91CF-40B6-83CC-2F953624E3D1}" srcOrd="1" destOrd="0" presId="urn:microsoft.com/office/officeart/2005/8/layout/hierarchy2"/>
    <dgm:cxn modelId="{9F8E4843-5606-48EB-A50F-F57845D6852C}" type="presParOf" srcId="{13635AC2-1F4F-41DB-9E34-13EE3F64D2E4}" destId="{F6120F0A-4EB0-4F9D-A380-A568ECA6A72A}" srcOrd="6" destOrd="0" presId="urn:microsoft.com/office/officeart/2005/8/layout/hierarchy2"/>
    <dgm:cxn modelId="{F3657011-9CF1-475F-ACD9-F0E1B508FB15}" type="presParOf" srcId="{F6120F0A-4EB0-4F9D-A380-A568ECA6A72A}" destId="{6EB04023-81CB-4C8B-95D1-1251E00B3FA4}" srcOrd="0" destOrd="0" presId="urn:microsoft.com/office/officeart/2005/8/layout/hierarchy2"/>
    <dgm:cxn modelId="{E954CBD8-5414-4A42-9D05-833548BEDDA7}" type="presParOf" srcId="{13635AC2-1F4F-41DB-9E34-13EE3F64D2E4}" destId="{019B2C81-7CA2-4CBC-823B-6D776C3D3048}" srcOrd="7" destOrd="0" presId="urn:microsoft.com/office/officeart/2005/8/layout/hierarchy2"/>
    <dgm:cxn modelId="{8A2FA131-CF04-4CB3-9306-0F48E333C571}" type="presParOf" srcId="{019B2C81-7CA2-4CBC-823B-6D776C3D3048}" destId="{A5D3D7E5-40EA-4C07-8E60-A4697B2010FA}" srcOrd="0" destOrd="0" presId="urn:microsoft.com/office/officeart/2005/8/layout/hierarchy2"/>
    <dgm:cxn modelId="{CDAB6143-73A6-4268-930D-1FC4742DBB3C}" type="presParOf" srcId="{019B2C81-7CA2-4CBC-823B-6D776C3D3048}" destId="{474A3F4B-A4CD-4202-B176-E19DC8B3B9A4}" srcOrd="1" destOrd="0" presId="urn:microsoft.com/office/officeart/2005/8/layout/hierarchy2"/>
    <dgm:cxn modelId="{C5C53F16-6BBA-4B1D-93D8-11B2E103D2D4}" type="presParOf" srcId="{13635AC2-1F4F-41DB-9E34-13EE3F64D2E4}" destId="{DE1CD865-7502-48CF-A3AD-7F4D9CDDE246}" srcOrd="8" destOrd="0" presId="urn:microsoft.com/office/officeart/2005/8/layout/hierarchy2"/>
    <dgm:cxn modelId="{3B5E1786-E8C6-4D5B-A0D2-FBE78DED4B2D}" type="presParOf" srcId="{DE1CD865-7502-48CF-A3AD-7F4D9CDDE246}" destId="{8370619E-BBFA-409A-AF7F-A3E55A0649FF}" srcOrd="0" destOrd="0" presId="urn:microsoft.com/office/officeart/2005/8/layout/hierarchy2"/>
    <dgm:cxn modelId="{9BC1ECAE-103F-420E-B75B-CC3614B08119}" type="presParOf" srcId="{13635AC2-1F4F-41DB-9E34-13EE3F64D2E4}" destId="{C6448C95-4B26-4B1E-BBD9-F6D24832A761}" srcOrd="9" destOrd="0" presId="urn:microsoft.com/office/officeart/2005/8/layout/hierarchy2"/>
    <dgm:cxn modelId="{FDF4DC53-214B-4914-8161-980B4B53009D}" type="presParOf" srcId="{C6448C95-4B26-4B1E-BBD9-F6D24832A761}" destId="{98F4FC08-D8AA-47F3-AF67-07B03A83FE47}" srcOrd="0" destOrd="0" presId="urn:microsoft.com/office/officeart/2005/8/layout/hierarchy2"/>
    <dgm:cxn modelId="{6D9A9C58-A3AC-4A23-8001-AE63084C93F1}" type="presParOf" srcId="{C6448C95-4B26-4B1E-BBD9-F6D24832A761}" destId="{E4514EB0-CFAB-45E9-84AA-47B7990A1E73}" srcOrd="1" destOrd="0" presId="urn:microsoft.com/office/officeart/2005/8/layout/hierarchy2"/>
    <dgm:cxn modelId="{36AAECE8-0009-4ED0-81DF-A7A43A2F9600}" type="presParOf" srcId="{13635AC2-1F4F-41DB-9E34-13EE3F64D2E4}" destId="{90357072-DB7F-403D-ADFC-3BDBD2AFCED6}" srcOrd="10" destOrd="0" presId="urn:microsoft.com/office/officeart/2005/8/layout/hierarchy2"/>
    <dgm:cxn modelId="{278D8A7D-7F82-4EAB-8D26-BB1A83DE5D8C}" type="presParOf" srcId="{90357072-DB7F-403D-ADFC-3BDBD2AFCED6}" destId="{ABA33E15-162F-4B62-A500-1DA5E610B6A4}" srcOrd="0" destOrd="0" presId="urn:microsoft.com/office/officeart/2005/8/layout/hierarchy2"/>
    <dgm:cxn modelId="{3BB00311-BC04-4D88-B0C7-AA227C8EFEB4}" type="presParOf" srcId="{13635AC2-1F4F-41DB-9E34-13EE3F64D2E4}" destId="{8D3D22C9-E23B-4896-86E3-BEFB77A8DD27}" srcOrd="11" destOrd="0" presId="urn:microsoft.com/office/officeart/2005/8/layout/hierarchy2"/>
    <dgm:cxn modelId="{D1466033-A32B-451C-A7FF-35B2DC275632}" type="presParOf" srcId="{8D3D22C9-E23B-4896-86E3-BEFB77A8DD27}" destId="{367FB406-0C19-4B9E-87BA-149455846F23}" srcOrd="0" destOrd="0" presId="urn:microsoft.com/office/officeart/2005/8/layout/hierarchy2"/>
    <dgm:cxn modelId="{D29D299C-9127-4896-9FA0-7C364B53C3A0}" type="presParOf" srcId="{8D3D22C9-E23B-4896-86E3-BEFB77A8DD27}" destId="{5DC63BB1-C0C1-4F2F-BB17-03631A6BC936}" srcOrd="1" destOrd="0" presId="urn:microsoft.com/office/officeart/2005/8/layout/hierarchy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4E5A12C4-3F2D-4AAF-90DC-CD467BF396D7}" type="doc">
      <dgm:prSet loTypeId="urn:microsoft.com/office/officeart/2005/8/layout/vList2" loCatId="list" qsTypeId="urn:microsoft.com/office/officeart/2005/8/quickstyle/3d2" qsCatId="3D" csTypeId="urn:microsoft.com/office/officeart/2005/8/colors/accent0_3" csCatId="mainScheme" phldr="1"/>
      <dgm:spPr/>
      <dgm:t>
        <a:bodyPr/>
        <a:lstStyle/>
        <a:p>
          <a:endParaRPr lang="it-IT"/>
        </a:p>
      </dgm:t>
    </dgm:pt>
    <dgm:pt modelId="{A46E6872-4BF2-43D9-9157-E6B34B9655E9}">
      <dgm:prSet phldrT="[Testo]"/>
      <dgm:spPr/>
      <dgm:t>
        <a:bodyPr/>
        <a:lstStyle/>
        <a:p>
          <a:pPr algn="ctr"/>
          <a:r>
            <a:rPr lang="it-IT" b="1" dirty="0" smtClean="0"/>
            <a:t>IL PIANO </a:t>
          </a:r>
          <a:r>
            <a:rPr lang="it-IT" b="1" dirty="0" err="1" smtClean="0"/>
            <a:t>DI</a:t>
          </a:r>
          <a:r>
            <a:rPr lang="it-IT" b="1" dirty="0" smtClean="0"/>
            <a:t> SICUREZZA E’ ADOTTATO A  MAGGIORANZA RELATIVA DALLA CONFERENZA </a:t>
          </a:r>
          <a:r>
            <a:rPr lang="it-IT" b="1" dirty="0" err="1" smtClean="0"/>
            <a:t>DI</a:t>
          </a:r>
          <a:r>
            <a:rPr lang="it-IT" b="1" dirty="0" smtClean="0"/>
            <a:t> SERVIZIO E APPROVATA DAL PREFETTO.</a:t>
          </a:r>
          <a:endParaRPr lang="it-IT" dirty="0"/>
        </a:p>
      </dgm:t>
    </dgm:pt>
    <dgm:pt modelId="{D1CEFA24-CF60-4C8A-AD2C-0E7F1C159DC2}" type="parTrans" cxnId="{DDD6F74B-BBA6-43F1-86FB-DD94CE2EBCDA}">
      <dgm:prSet/>
      <dgm:spPr/>
      <dgm:t>
        <a:bodyPr/>
        <a:lstStyle/>
        <a:p>
          <a:endParaRPr lang="it-IT"/>
        </a:p>
      </dgm:t>
    </dgm:pt>
    <dgm:pt modelId="{9E936423-367A-4545-A13D-D4C55E842C42}" type="sibTrans" cxnId="{DDD6F74B-BBA6-43F1-86FB-DD94CE2EBCDA}">
      <dgm:prSet/>
      <dgm:spPr/>
      <dgm:t>
        <a:bodyPr/>
        <a:lstStyle/>
        <a:p>
          <a:endParaRPr lang="it-IT"/>
        </a:p>
      </dgm:t>
    </dgm:pt>
    <dgm:pt modelId="{F1C17DC9-E474-4053-BD48-D13717C4B889}">
      <dgm:prSet phldrT="[Testo]"/>
      <dgm:spPr/>
      <dgm:t>
        <a:bodyPr/>
        <a:lstStyle/>
        <a:p>
          <a:pPr algn="ctr"/>
          <a:r>
            <a:rPr lang="it-IT" b="1" dirty="0" smtClean="0"/>
            <a:t>IL TUTTO ASSICURANDO IL MASSIMO LIVELLO POSSIBILE </a:t>
          </a:r>
          <a:r>
            <a:rPr lang="it-IT" b="1" dirty="0" err="1" smtClean="0"/>
            <a:t>DI</a:t>
          </a:r>
          <a:r>
            <a:rPr lang="it-IT" b="1" dirty="0" smtClean="0"/>
            <a:t> FLUIDITA’ DELLE OPERAZIONI E DELLE ATTIVITA’ CHE SI SVOLGONO NEL PORTO.</a:t>
          </a:r>
          <a:endParaRPr lang="it-IT" dirty="0"/>
        </a:p>
      </dgm:t>
    </dgm:pt>
    <dgm:pt modelId="{3CCDD516-871B-441F-9F17-266956CDA67F}" type="parTrans" cxnId="{633AD377-2E58-4981-8C96-1DD1A2DFDB9B}">
      <dgm:prSet/>
      <dgm:spPr/>
      <dgm:t>
        <a:bodyPr/>
        <a:lstStyle/>
        <a:p>
          <a:endParaRPr lang="it-IT"/>
        </a:p>
      </dgm:t>
    </dgm:pt>
    <dgm:pt modelId="{A86EBB7E-38E6-4F53-9AFB-5D39C2D798C8}" type="sibTrans" cxnId="{633AD377-2E58-4981-8C96-1DD1A2DFDB9B}">
      <dgm:prSet/>
      <dgm:spPr/>
      <dgm:t>
        <a:bodyPr/>
        <a:lstStyle/>
        <a:p>
          <a:endParaRPr lang="it-IT"/>
        </a:p>
      </dgm:t>
    </dgm:pt>
    <dgm:pt modelId="{62187DD1-A22A-4479-ACEC-14620D67F62F}" type="pres">
      <dgm:prSet presAssocID="{4E5A12C4-3F2D-4AAF-90DC-CD467BF396D7}" presName="linear" presStyleCnt="0">
        <dgm:presLayoutVars>
          <dgm:animLvl val="lvl"/>
          <dgm:resizeHandles val="exact"/>
        </dgm:presLayoutVars>
      </dgm:prSet>
      <dgm:spPr/>
      <dgm:t>
        <a:bodyPr/>
        <a:lstStyle/>
        <a:p>
          <a:endParaRPr lang="it-IT"/>
        </a:p>
      </dgm:t>
    </dgm:pt>
    <dgm:pt modelId="{4305792D-7257-45FF-B267-D64878FCA72E}" type="pres">
      <dgm:prSet presAssocID="{A46E6872-4BF2-43D9-9157-E6B34B9655E9}" presName="parentText" presStyleLbl="node1" presStyleIdx="0" presStyleCnt="2">
        <dgm:presLayoutVars>
          <dgm:chMax val="0"/>
          <dgm:bulletEnabled val="1"/>
        </dgm:presLayoutVars>
      </dgm:prSet>
      <dgm:spPr/>
      <dgm:t>
        <a:bodyPr/>
        <a:lstStyle/>
        <a:p>
          <a:endParaRPr lang="it-IT"/>
        </a:p>
      </dgm:t>
    </dgm:pt>
    <dgm:pt modelId="{E0926348-016D-4155-9EAE-D98FFC81479A}" type="pres">
      <dgm:prSet presAssocID="{9E936423-367A-4545-A13D-D4C55E842C42}" presName="spacer" presStyleCnt="0"/>
      <dgm:spPr/>
    </dgm:pt>
    <dgm:pt modelId="{16DD4CFF-51BF-4866-9012-1CE622F93D0A}" type="pres">
      <dgm:prSet presAssocID="{F1C17DC9-E474-4053-BD48-D13717C4B889}" presName="parentText" presStyleLbl="node1" presStyleIdx="1" presStyleCnt="2">
        <dgm:presLayoutVars>
          <dgm:chMax val="0"/>
          <dgm:bulletEnabled val="1"/>
        </dgm:presLayoutVars>
      </dgm:prSet>
      <dgm:spPr/>
      <dgm:t>
        <a:bodyPr/>
        <a:lstStyle/>
        <a:p>
          <a:endParaRPr lang="it-IT"/>
        </a:p>
      </dgm:t>
    </dgm:pt>
  </dgm:ptLst>
  <dgm:cxnLst>
    <dgm:cxn modelId="{724BCCC2-4F9A-42B2-A525-7AF1D18279E1}" type="presOf" srcId="{F1C17DC9-E474-4053-BD48-D13717C4B889}" destId="{16DD4CFF-51BF-4866-9012-1CE622F93D0A}" srcOrd="0" destOrd="0" presId="urn:microsoft.com/office/officeart/2005/8/layout/vList2"/>
    <dgm:cxn modelId="{CD616D37-6C9C-4CC1-855B-1DFC0881E740}" type="presOf" srcId="{A46E6872-4BF2-43D9-9157-E6B34B9655E9}" destId="{4305792D-7257-45FF-B267-D64878FCA72E}" srcOrd="0" destOrd="0" presId="urn:microsoft.com/office/officeart/2005/8/layout/vList2"/>
    <dgm:cxn modelId="{633AD377-2E58-4981-8C96-1DD1A2DFDB9B}" srcId="{4E5A12C4-3F2D-4AAF-90DC-CD467BF396D7}" destId="{F1C17DC9-E474-4053-BD48-D13717C4B889}" srcOrd="1" destOrd="0" parTransId="{3CCDD516-871B-441F-9F17-266956CDA67F}" sibTransId="{A86EBB7E-38E6-4F53-9AFB-5D39C2D798C8}"/>
    <dgm:cxn modelId="{DDD6F74B-BBA6-43F1-86FB-DD94CE2EBCDA}" srcId="{4E5A12C4-3F2D-4AAF-90DC-CD467BF396D7}" destId="{A46E6872-4BF2-43D9-9157-E6B34B9655E9}" srcOrd="0" destOrd="0" parTransId="{D1CEFA24-CF60-4C8A-AD2C-0E7F1C159DC2}" sibTransId="{9E936423-367A-4545-A13D-D4C55E842C42}"/>
    <dgm:cxn modelId="{2E672479-90C8-4A38-809C-2A4F7C03BCD7}" type="presOf" srcId="{4E5A12C4-3F2D-4AAF-90DC-CD467BF396D7}" destId="{62187DD1-A22A-4479-ACEC-14620D67F62F}" srcOrd="0" destOrd="0" presId="urn:microsoft.com/office/officeart/2005/8/layout/vList2"/>
    <dgm:cxn modelId="{26AB109B-99B3-40FF-B8BD-95E1F47F12CB}" type="presParOf" srcId="{62187DD1-A22A-4479-ACEC-14620D67F62F}" destId="{4305792D-7257-45FF-B267-D64878FCA72E}" srcOrd="0" destOrd="0" presId="urn:microsoft.com/office/officeart/2005/8/layout/vList2"/>
    <dgm:cxn modelId="{86D92531-B9B5-4E89-8294-83FDDC01ADF1}" type="presParOf" srcId="{62187DD1-A22A-4479-ACEC-14620D67F62F}" destId="{E0926348-016D-4155-9EAE-D98FFC81479A}" srcOrd="1" destOrd="0" presId="urn:microsoft.com/office/officeart/2005/8/layout/vList2"/>
    <dgm:cxn modelId="{8CEFA155-19A8-42DC-8D98-21A96EC47E9A}" type="presParOf" srcId="{62187DD1-A22A-4479-ACEC-14620D67F62F}" destId="{16DD4CFF-51BF-4866-9012-1CE622F93D0A}" srcOrd="2"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4E5A12C4-3F2D-4AAF-90DC-CD467BF396D7}" type="doc">
      <dgm:prSet loTypeId="urn:microsoft.com/office/officeart/2005/8/layout/vList2" loCatId="list" qsTypeId="urn:microsoft.com/office/officeart/2005/8/quickstyle/3d2" qsCatId="3D" csTypeId="urn:microsoft.com/office/officeart/2005/8/colors/accent0_3" csCatId="mainScheme" phldr="1"/>
      <dgm:spPr/>
      <dgm:t>
        <a:bodyPr/>
        <a:lstStyle/>
        <a:p>
          <a:endParaRPr lang="it-IT"/>
        </a:p>
      </dgm:t>
    </dgm:pt>
    <dgm:pt modelId="{A46E6872-4BF2-43D9-9157-E6B34B9655E9}">
      <dgm:prSet phldrT="[Testo]"/>
      <dgm:spPr/>
      <dgm:t>
        <a:bodyPr/>
        <a:lstStyle/>
        <a:p>
          <a:pPr algn="just"/>
          <a:r>
            <a:rPr lang="it-IT" dirty="0" smtClean="0"/>
            <a:t>Con proprio decreto il Ministero dell’Interno – al quale vengono mantenute ferme le proprie competenze in materia di sicurezza ed ordine pubblico -  </a:t>
          </a:r>
          <a:r>
            <a:rPr lang="it-IT" smtClean="0"/>
            <a:t>ha previsto che </a:t>
          </a:r>
          <a:r>
            <a:rPr lang="it-IT" dirty="0" smtClean="0"/>
            <a:t>nell’ambito dei piani di sicurezza gli enti e /o società di gestione portuale possono svolgere direttamente  ovvero mediante l’affidamento a d’istituti di vigilanza privata con l’impiego di guardie giurate private i seguenti servizi</a:t>
          </a:r>
          <a:endParaRPr lang="it-IT" dirty="0"/>
        </a:p>
      </dgm:t>
    </dgm:pt>
    <dgm:pt modelId="{D1CEFA24-CF60-4C8A-AD2C-0E7F1C159DC2}" type="parTrans" cxnId="{DDD6F74B-BBA6-43F1-86FB-DD94CE2EBCDA}">
      <dgm:prSet/>
      <dgm:spPr/>
      <dgm:t>
        <a:bodyPr/>
        <a:lstStyle/>
        <a:p>
          <a:endParaRPr lang="it-IT"/>
        </a:p>
      </dgm:t>
    </dgm:pt>
    <dgm:pt modelId="{9E936423-367A-4545-A13D-D4C55E842C42}" type="sibTrans" cxnId="{DDD6F74B-BBA6-43F1-86FB-DD94CE2EBCDA}">
      <dgm:prSet/>
      <dgm:spPr/>
      <dgm:t>
        <a:bodyPr/>
        <a:lstStyle/>
        <a:p>
          <a:endParaRPr lang="it-IT"/>
        </a:p>
      </dgm:t>
    </dgm:pt>
    <dgm:pt modelId="{62187DD1-A22A-4479-ACEC-14620D67F62F}" type="pres">
      <dgm:prSet presAssocID="{4E5A12C4-3F2D-4AAF-90DC-CD467BF396D7}" presName="linear" presStyleCnt="0">
        <dgm:presLayoutVars>
          <dgm:animLvl val="lvl"/>
          <dgm:resizeHandles val="exact"/>
        </dgm:presLayoutVars>
      </dgm:prSet>
      <dgm:spPr/>
      <dgm:t>
        <a:bodyPr/>
        <a:lstStyle/>
        <a:p>
          <a:endParaRPr lang="it-IT"/>
        </a:p>
      </dgm:t>
    </dgm:pt>
    <dgm:pt modelId="{4305792D-7257-45FF-B267-D64878FCA72E}" type="pres">
      <dgm:prSet presAssocID="{A46E6872-4BF2-43D9-9157-E6B34B9655E9}" presName="parentText" presStyleLbl="node1" presStyleIdx="0" presStyleCnt="1">
        <dgm:presLayoutVars>
          <dgm:chMax val="0"/>
          <dgm:bulletEnabled val="1"/>
        </dgm:presLayoutVars>
      </dgm:prSet>
      <dgm:spPr/>
      <dgm:t>
        <a:bodyPr/>
        <a:lstStyle/>
        <a:p>
          <a:endParaRPr lang="it-IT"/>
        </a:p>
      </dgm:t>
    </dgm:pt>
  </dgm:ptLst>
  <dgm:cxnLst>
    <dgm:cxn modelId="{C4B9791C-2A06-4FFA-86F2-3454DB8A1F5B}" type="presOf" srcId="{4E5A12C4-3F2D-4AAF-90DC-CD467BF396D7}" destId="{62187DD1-A22A-4479-ACEC-14620D67F62F}" srcOrd="0" destOrd="0" presId="urn:microsoft.com/office/officeart/2005/8/layout/vList2"/>
    <dgm:cxn modelId="{BD22922A-B5B7-4274-8B91-19FD358AC6D1}" type="presOf" srcId="{A46E6872-4BF2-43D9-9157-E6B34B9655E9}" destId="{4305792D-7257-45FF-B267-D64878FCA72E}" srcOrd="0" destOrd="0" presId="urn:microsoft.com/office/officeart/2005/8/layout/vList2"/>
    <dgm:cxn modelId="{DDD6F74B-BBA6-43F1-86FB-DD94CE2EBCDA}" srcId="{4E5A12C4-3F2D-4AAF-90DC-CD467BF396D7}" destId="{A46E6872-4BF2-43D9-9157-E6B34B9655E9}" srcOrd="0" destOrd="0" parTransId="{D1CEFA24-CF60-4C8A-AD2C-0E7F1C159DC2}" sibTransId="{9E936423-367A-4545-A13D-D4C55E842C42}"/>
    <dgm:cxn modelId="{E5B65EED-F6CC-418F-8C79-943A03040E8B}" type="presParOf" srcId="{62187DD1-A22A-4479-ACEC-14620D67F62F}" destId="{4305792D-7257-45FF-B267-D64878FCA72E}" srcOrd="0"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AA6F53-DA93-4FEA-BD80-0D7473B40E9D}" type="doc">
      <dgm:prSet loTypeId="urn:microsoft.com/office/officeart/2005/8/layout/vList5" loCatId="list" qsTypeId="urn:microsoft.com/office/officeart/2005/8/quickstyle/3d2" qsCatId="3D" csTypeId="urn:microsoft.com/office/officeart/2005/8/colors/accent0_3" csCatId="mainScheme" phldr="1"/>
      <dgm:spPr/>
      <dgm:t>
        <a:bodyPr/>
        <a:lstStyle/>
        <a:p>
          <a:endParaRPr lang="it-IT"/>
        </a:p>
      </dgm:t>
    </dgm:pt>
    <dgm:pt modelId="{6B705E4C-B4B9-4C09-9B51-AB4EB682C268}">
      <dgm:prSet phldrT="[Testo]" custT="1"/>
      <dgm:spPr/>
      <dgm:t>
        <a:bodyPr/>
        <a:lstStyle/>
        <a:p>
          <a:r>
            <a:rPr lang="it-IT" sz="1800" dirty="0" smtClean="0"/>
            <a:t>comando dei porti, esercizio delle funzioni di autorità di sicurezza in materia di marittime security</a:t>
          </a:r>
          <a:endParaRPr lang="it-IT" sz="1800" dirty="0"/>
        </a:p>
      </dgm:t>
    </dgm:pt>
    <dgm:pt modelId="{DF42507A-9879-44B0-A780-9DEE6A53F3FE}" type="parTrans" cxnId="{C6E29B3A-4853-4088-AADB-EC3B309D58C8}">
      <dgm:prSet/>
      <dgm:spPr/>
      <dgm:t>
        <a:bodyPr/>
        <a:lstStyle/>
        <a:p>
          <a:endParaRPr lang="it-IT" sz="1800"/>
        </a:p>
      </dgm:t>
    </dgm:pt>
    <dgm:pt modelId="{79558CF7-000F-4F03-86C2-AEE408C83BF8}" type="sibTrans" cxnId="{C6E29B3A-4853-4088-AADB-EC3B309D58C8}">
      <dgm:prSet/>
      <dgm:spPr/>
      <dgm:t>
        <a:bodyPr/>
        <a:lstStyle/>
        <a:p>
          <a:endParaRPr lang="it-IT" sz="1800"/>
        </a:p>
      </dgm:t>
    </dgm:pt>
    <dgm:pt modelId="{D8F95EC1-D588-4882-B225-C5939029E8AB}">
      <dgm:prSet custT="1"/>
      <dgm:spPr/>
      <dgm:t>
        <a:bodyPr/>
        <a:lstStyle/>
        <a:p>
          <a:r>
            <a:rPr lang="it-IT" sz="1800" dirty="0" smtClean="0"/>
            <a:t>ricerca e salvataggio in mare e sui laghi</a:t>
          </a:r>
          <a:endParaRPr lang="it-IT" sz="1800" dirty="0"/>
        </a:p>
      </dgm:t>
    </dgm:pt>
    <dgm:pt modelId="{15B1FA9D-9D2A-4118-AFEB-9ED6024372FE}" type="parTrans" cxnId="{B9BFABD8-56E0-4415-91D4-35850B3278D9}">
      <dgm:prSet/>
      <dgm:spPr/>
      <dgm:t>
        <a:bodyPr/>
        <a:lstStyle/>
        <a:p>
          <a:endParaRPr lang="it-IT" sz="1800"/>
        </a:p>
      </dgm:t>
    </dgm:pt>
    <dgm:pt modelId="{992EA612-6901-4996-846D-307D43CAD78E}" type="sibTrans" cxnId="{B9BFABD8-56E0-4415-91D4-35850B3278D9}">
      <dgm:prSet/>
      <dgm:spPr/>
      <dgm:t>
        <a:bodyPr/>
        <a:lstStyle/>
        <a:p>
          <a:endParaRPr lang="it-IT" sz="1800"/>
        </a:p>
      </dgm:t>
    </dgm:pt>
    <dgm:pt modelId="{7FF8C827-B5AE-4C79-ADE9-2D9782393564}">
      <dgm:prSet custT="1"/>
      <dgm:spPr/>
      <dgm:t>
        <a:bodyPr/>
        <a:lstStyle/>
        <a:p>
          <a:r>
            <a:rPr lang="it-IT" sz="1800" dirty="0" smtClean="0"/>
            <a:t>disciplina, monitoraggio e controllo del traffico navale, di sicurezza della navigazione e del trasporto marittimo</a:t>
          </a:r>
          <a:endParaRPr lang="it-IT" sz="1800" dirty="0"/>
        </a:p>
      </dgm:t>
    </dgm:pt>
    <dgm:pt modelId="{549C33CC-33FE-4E6D-B68A-3B49175E3221}" type="parTrans" cxnId="{79F5EB5C-3C35-4D92-BE78-7E4A3172CA1C}">
      <dgm:prSet/>
      <dgm:spPr/>
      <dgm:t>
        <a:bodyPr/>
        <a:lstStyle/>
        <a:p>
          <a:endParaRPr lang="it-IT" sz="1800"/>
        </a:p>
      </dgm:t>
    </dgm:pt>
    <dgm:pt modelId="{61240CDA-8B4F-4A65-84CA-6440CC3F637B}" type="sibTrans" cxnId="{79F5EB5C-3C35-4D92-BE78-7E4A3172CA1C}">
      <dgm:prSet/>
      <dgm:spPr/>
      <dgm:t>
        <a:bodyPr/>
        <a:lstStyle/>
        <a:p>
          <a:endParaRPr lang="it-IT" sz="1800"/>
        </a:p>
      </dgm:t>
    </dgm:pt>
    <dgm:pt modelId="{3C31F4AF-A8A3-43E9-A740-C12FD41F0B40}">
      <dgm:prSet custT="1"/>
      <dgm:spPr/>
      <dgm:t>
        <a:bodyPr/>
        <a:lstStyle/>
        <a:p>
          <a:r>
            <a:rPr lang="it-IT" sz="1800" dirty="0" smtClean="0"/>
            <a:t>polizia nei porti e in corso di navigazione</a:t>
          </a:r>
          <a:endParaRPr lang="it-IT" sz="1800" dirty="0"/>
        </a:p>
      </dgm:t>
    </dgm:pt>
    <dgm:pt modelId="{7CAABCA0-325E-4D63-BE82-A117CAF9956C}" type="parTrans" cxnId="{D8B2FCBF-B9F1-4F4C-801A-1E4434CE8734}">
      <dgm:prSet/>
      <dgm:spPr/>
      <dgm:t>
        <a:bodyPr/>
        <a:lstStyle/>
        <a:p>
          <a:endParaRPr lang="it-IT" sz="1800"/>
        </a:p>
      </dgm:t>
    </dgm:pt>
    <dgm:pt modelId="{132BEE9F-C7C4-452B-B9B6-F012C573A888}" type="sibTrans" cxnId="{D8B2FCBF-B9F1-4F4C-801A-1E4434CE8734}">
      <dgm:prSet/>
      <dgm:spPr/>
      <dgm:t>
        <a:bodyPr/>
        <a:lstStyle/>
        <a:p>
          <a:endParaRPr lang="it-IT" sz="1800"/>
        </a:p>
      </dgm:t>
    </dgm:pt>
    <dgm:pt modelId="{8895F12B-2C59-4669-BF5D-C70CB3EF689E}">
      <dgm:prSet phldrT="[Testo]" custT="1"/>
      <dgm:spPr/>
      <dgm:t>
        <a:bodyPr/>
        <a:lstStyle/>
        <a:p>
          <a:r>
            <a:rPr lang="it-IT" sz="1800" dirty="0" err="1" smtClean="0"/>
            <a:t>D.Lgs.</a:t>
          </a:r>
          <a:r>
            <a:rPr lang="it-IT" sz="1800" dirty="0" smtClean="0"/>
            <a:t> N. 203 del 6.11.2007</a:t>
          </a:r>
          <a:endParaRPr lang="it-IT" sz="1800" dirty="0"/>
        </a:p>
      </dgm:t>
    </dgm:pt>
    <dgm:pt modelId="{7FBB8B00-1080-438A-B35C-89E174841217}" type="parTrans" cxnId="{748D8307-6850-4135-B4DD-82D0D230103B}">
      <dgm:prSet/>
      <dgm:spPr/>
      <dgm:t>
        <a:bodyPr/>
        <a:lstStyle/>
        <a:p>
          <a:endParaRPr lang="it-IT" sz="1800"/>
        </a:p>
      </dgm:t>
    </dgm:pt>
    <dgm:pt modelId="{D5039347-A0EA-44E7-81F3-EB0116DF3035}" type="sibTrans" cxnId="{748D8307-6850-4135-B4DD-82D0D230103B}">
      <dgm:prSet/>
      <dgm:spPr/>
      <dgm:t>
        <a:bodyPr/>
        <a:lstStyle/>
        <a:p>
          <a:endParaRPr lang="it-IT" sz="1800"/>
        </a:p>
      </dgm:t>
    </dgm:pt>
    <dgm:pt modelId="{7992A749-0A8E-4BE8-8D37-25F6902CC1F3}">
      <dgm:prSet custT="1"/>
      <dgm:spPr/>
      <dgm:t>
        <a:bodyPr/>
        <a:lstStyle/>
        <a:p>
          <a:r>
            <a:rPr lang="it-IT" sz="1800" dirty="0" smtClean="0"/>
            <a:t>D.P.R. n. 662/94 – Art. 69,70 e 830 Cod. Nav.</a:t>
          </a:r>
          <a:endParaRPr lang="it-IT" sz="1800" dirty="0"/>
        </a:p>
      </dgm:t>
    </dgm:pt>
    <dgm:pt modelId="{0346AB6A-2094-4995-B532-C5619225B3B5}" type="parTrans" cxnId="{26422BB4-C17E-41D7-A8ED-1A266D1DD91E}">
      <dgm:prSet/>
      <dgm:spPr/>
      <dgm:t>
        <a:bodyPr/>
        <a:lstStyle/>
        <a:p>
          <a:endParaRPr lang="it-IT" sz="1800"/>
        </a:p>
      </dgm:t>
    </dgm:pt>
    <dgm:pt modelId="{86B3F4E2-2F15-4825-BB0F-D269CAE5F1E8}" type="sibTrans" cxnId="{26422BB4-C17E-41D7-A8ED-1A266D1DD91E}">
      <dgm:prSet/>
      <dgm:spPr/>
      <dgm:t>
        <a:bodyPr/>
        <a:lstStyle/>
        <a:p>
          <a:endParaRPr lang="it-IT" sz="1800"/>
        </a:p>
      </dgm:t>
    </dgm:pt>
    <dgm:pt modelId="{0302813F-A207-4783-BA42-5F37D10C94CD}">
      <dgm:prSet custT="1"/>
      <dgm:spPr/>
      <dgm:t>
        <a:bodyPr/>
        <a:lstStyle/>
        <a:p>
          <a:r>
            <a:rPr lang="it-IT" sz="1800" dirty="0" smtClean="0"/>
            <a:t>L.51/2001 – D.M. 28 gennaio 2004 - </a:t>
          </a:r>
          <a:r>
            <a:rPr lang="it-IT" sz="1800" dirty="0" err="1" smtClean="0"/>
            <a:t>D.Lgs.</a:t>
          </a:r>
          <a:r>
            <a:rPr lang="it-IT" sz="1800" dirty="0" smtClean="0"/>
            <a:t> 196/2005</a:t>
          </a:r>
          <a:endParaRPr lang="it-IT" sz="1800" dirty="0"/>
        </a:p>
      </dgm:t>
    </dgm:pt>
    <dgm:pt modelId="{A4119A39-8A85-4F01-862B-28B8CE0C47E6}" type="parTrans" cxnId="{C31612EE-83E8-432F-BB13-E47A662F9A85}">
      <dgm:prSet/>
      <dgm:spPr/>
      <dgm:t>
        <a:bodyPr/>
        <a:lstStyle/>
        <a:p>
          <a:endParaRPr lang="it-IT" sz="1800"/>
        </a:p>
      </dgm:t>
    </dgm:pt>
    <dgm:pt modelId="{3AE25893-B482-4D27-A86C-D2DEA93C24D1}" type="sibTrans" cxnId="{C31612EE-83E8-432F-BB13-E47A662F9A85}">
      <dgm:prSet/>
      <dgm:spPr/>
      <dgm:t>
        <a:bodyPr/>
        <a:lstStyle/>
        <a:p>
          <a:endParaRPr lang="it-IT" sz="1800"/>
        </a:p>
      </dgm:t>
    </dgm:pt>
    <dgm:pt modelId="{A724F771-2A47-4E8A-9536-52DB41F44027}">
      <dgm:prSet custT="1"/>
      <dgm:spPr/>
      <dgm:t>
        <a:bodyPr/>
        <a:lstStyle/>
        <a:p>
          <a:r>
            <a:rPr lang="it-IT" sz="1800" dirty="0" smtClean="0"/>
            <a:t>Libro I - Titolo III Titolo </a:t>
          </a:r>
          <a:r>
            <a:rPr lang="it-IT" sz="1800" dirty="0" err="1" smtClean="0"/>
            <a:t>VI</a:t>
          </a:r>
          <a:r>
            <a:rPr lang="it-IT" sz="1800" dirty="0" smtClean="0"/>
            <a:t>  Cod. </a:t>
          </a:r>
          <a:r>
            <a:rPr lang="it-IT" sz="1800" dirty="0" err="1" smtClean="0"/>
            <a:t>Nav</a:t>
          </a:r>
          <a:endParaRPr lang="it-IT" sz="1800" dirty="0"/>
        </a:p>
      </dgm:t>
    </dgm:pt>
    <dgm:pt modelId="{ACF6700D-4346-4981-99E3-527D89D408C4}" type="parTrans" cxnId="{A0C251D4-80D1-41D1-BE2C-A5CA23403E9E}">
      <dgm:prSet/>
      <dgm:spPr/>
      <dgm:t>
        <a:bodyPr/>
        <a:lstStyle/>
        <a:p>
          <a:endParaRPr lang="it-IT" sz="1800"/>
        </a:p>
      </dgm:t>
    </dgm:pt>
    <dgm:pt modelId="{624255DA-1C27-4EBC-93A5-D131BD3CBA0F}" type="sibTrans" cxnId="{A0C251D4-80D1-41D1-BE2C-A5CA23403E9E}">
      <dgm:prSet/>
      <dgm:spPr/>
      <dgm:t>
        <a:bodyPr/>
        <a:lstStyle/>
        <a:p>
          <a:endParaRPr lang="it-IT" sz="1800"/>
        </a:p>
      </dgm:t>
    </dgm:pt>
    <dgm:pt modelId="{B4EA8113-6537-4D30-BC80-A53178F1533A}">
      <dgm:prSet custT="1"/>
      <dgm:spPr/>
      <dgm:t>
        <a:bodyPr/>
        <a:lstStyle/>
        <a:p>
          <a:r>
            <a:rPr lang="it-IT" sz="1800" dirty="0" smtClean="0"/>
            <a:t>demanio marittimo ed esercizio dei relativi poteri di polizia</a:t>
          </a:r>
          <a:endParaRPr lang="it-IT" sz="1800" dirty="0"/>
        </a:p>
      </dgm:t>
    </dgm:pt>
    <dgm:pt modelId="{1E3C2681-2416-4394-B747-9B11ACC9139B}" type="parTrans" cxnId="{B84E5356-C91A-407F-B753-DBC7FC4FDFDD}">
      <dgm:prSet/>
      <dgm:spPr/>
      <dgm:t>
        <a:bodyPr/>
        <a:lstStyle/>
        <a:p>
          <a:endParaRPr lang="it-IT" sz="1800"/>
        </a:p>
      </dgm:t>
    </dgm:pt>
    <dgm:pt modelId="{59BD0015-09EC-409D-85DF-F5A9765754D5}" type="sibTrans" cxnId="{B84E5356-C91A-407F-B753-DBC7FC4FDFDD}">
      <dgm:prSet/>
      <dgm:spPr/>
      <dgm:t>
        <a:bodyPr/>
        <a:lstStyle/>
        <a:p>
          <a:endParaRPr lang="it-IT" sz="1800"/>
        </a:p>
      </dgm:t>
    </dgm:pt>
    <dgm:pt modelId="{CB66DA57-1908-4BCD-A8A0-FF7A2FF12010}">
      <dgm:prSet custT="1"/>
      <dgm:spPr/>
      <dgm:t>
        <a:bodyPr/>
        <a:lstStyle/>
        <a:p>
          <a:r>
            <a:rPr lang="it-IT" sz="1800" dirty="0" smtClean="0"/>
            <a:t>Libro I – Titolo II Cod. </a:t>
          </a:r>
          <a:r>
            <a:rPr lang="it-IT" sz="1800" dirty="0" err="1" smtClean="0"/>
            <a:t>Nav</a:t>
          </a:r>
          <a:endParaRPr lang="it-IT" sz="1800" dirty="0"/>
        </a:p>
      </dgm:t>
    </dgm:pt>
    <dgm:pt modelId="{049A5737-A8A8-45E8-8B79-35E40875AD07}" type="parTrans" cxnId="{324F6BAA-6626-4B21-87F9-C7A3EC1E2F65}">
      <dgm:prSet/>
      <dgm:spPr/>
      <dgm:t>
        <a:bodyPr/>
        <a:lstStyle/>
        <a:p>
          <a:endParaRPr lang="it-IT" sz="1800"/>
        </a:p>
      </dgm:t>
    </dgm:pt>
    <dgm:pt modelId="{56284DAC-78B8-4FA7-9EA9-882DF9F1163C}" type="sibTrans" cxnId="{324F6BAA-6626-4B21-87F9-C7A3EC1E2F65}">
      <dgm:prSet/>
      <dgm:spPr/>
      <dgm:t>
        <a:bodyPr/>
        <a:lstStyle/>
        <a:p>
          <a:endParaRPr lang="it-IT" sz="1800"/>
        </a:p>
      </dgm:t>
    </dgm:pt>
    <dgm:pt modelId="{48C2580C-AA80-4B53-82FE-CB76ED08E6A0}">
      <dgm:prSet custT="1"/>
      <dgm:spPr/>
      <dgm:t>
        <a:bodyPr/>
        <a:lstStyle/>
        <a:p>
          <a:r>
            <a:rPr lang="it-IT" sz="1800" dirty="0" smtClean="0"/>
            <a:t>L.616/1962 - L. 84/94</a:t>
          </a:r>
          <a:endParaRPr lang="it-IT" sz="1800" dirty="0"/>
        </a:p>
      </dgm:t>
    </dgm:pt>
    <dgm:pt modelId="{E8ECBC43-0408-4B7A-9CB9-DAB18ADBF2E6}" type="parTrans" cxnId="{15E576F1-3845-44A7-AE2F-3CCAD956D426}">
      <dgm:prSet/>
      <dgm:spPr/>
      <dgm:t>
        <a:bodyPr/>
        <a:lstStyle/>
        <a:p>
          <a:endParaRPr lang="it-IT" sz="1800"/>
        </a:p>
      </dgm:t>
    </dgm:pt>
    <dgm:pt modelId="{457D9494-0378-4C36-AD7B-C43CE40EB105}" type="sibTrans" cxnId="{15E576F1-3845-44A7-AE2F-3CCAD956D426}">
      <dgm:prSet/>
      <dgm:spPr/>
      <dgm:t>
        <a:bodyPr/>
        <a:lstStyle/>
        <a:p>
          <a:endParaRPr lang="it-IT" sz="1800"/>
        </a:p>
      </dgm:t>
    </dgm:pt>
    <dgm:pt modelId="{B24679D0-EB3F-40DC-AB8C-11A60634C748}">
      <dgm:prSet custT="1"/>
      <dgm:spPr/>
      <dgm:t>
        <a:bodyPr/>
        <a:lstStyle/>
        <a:p>
          <a:r>
            <a:rPr lang="it-IT" sz="1800" dirty="0" smtClean="0"/>
            <a:t>sicurezza della navigazione</a:t>
          </a:r>
          <a:endParaRPr lang="it-IT" sz="1800" dirty="0"/>
        </a:p>
      </dgm:t>
    </dgm:pt>
    <dgm:pt modelId="{F20E14CD-F850-4055-9194-0460127ACA62}" type="parTrans" cxnId="{C3349988-385E-4FA3-820D-ED787285FF62}">
      <dgm:prSet/>
      <dgm:spPr/>
      <dgm:t>
        <a:bodyPr/>
        <a:lstStyle/>
        <a:p>
          <a:endParaRPr lang="it-IT" sz="1800"/>
        </a:p>
      </dgm:t>
    </dgm:pt>
    <dgm:pt modelId="{72CFBDA7-8FE7-4644-871C-94CFFF8D9289}" type="sibTrans" cxnId="{C3349988-385E-4FA3-820D-ED787285FF62}">
      <dgm:prSet/>
      <dgm:spPr/>
      <dgm:t>
        <a:bodyPr/>
        <a:lstStyle/>
        <a:p>
          <a:endParaRPr lang="it-IT" sz="1800"/>
        </a:p>
      </dgm:t>
    </dgm:pt>
    <dgm:pt modelId="{A7B160D2-4773-4D47-9A8F-BF1AEE205513}">
      <dgm:prSet custT="1"/>
      <dgm:spPr/>
      <dgm:t>
        <a:bodyPr/>
        <a:lstStyle/>
        <a:p>
          <a:r>
            <a:rPr lang="it-IT" sz="1600" spc="-50" baseline="0" dirty="0" smtClean="0"/>
            <a:t>sicurezza generale nei porti, nelle relative adiacenze, sulle navi in porto e in corso di navigazione nel mare territoriale, in concorso con l’autorità di pubblica sicurezza</a:t>
          </a:r>
          <a:endParaRPr lang="it-IT" sz="1600" spc="-50" baseline="0" dirty="0"/>
        </a:p>
      </dgm:t>
    </dgm:pt>
    <dgm:pt modelId="{5BD29938-121A-431C-96E0-82AB62D08770}" type="parTrans" cxnId="{37DED33D-DC9C-41E1-8751-B5F7F0C3F138}">
      <dgm:prSet/>
      <dgm:spPr/>
      <dgm:t>
        <a:bodyPr/>
        <a:lstStyle/>
        <a:p>
          <a:endParaRPr lang="it-IT" sz="1800"/>
        </a:p>
      </dgm:t>
    </dgm:pt>
    <dgm:pt modelId="{3D212493-37B7-4847-99ED-A2A87081B49E}" type="sibTrans" cxnId="{37DED33D-DC9C-41E1-8751-B5F7F0C3F138}">
      <dgm:prSet/>
      <dgm:spPr/>
      <dgm:t>
        <a:bodyPr/>
        <a:lstStyle/>
        <a:p>
          <a:endParaRPr lang="it-IT" sz="1800"/>
        </a:p>
      </dgm:t>
    </dgm:pt>
    <dgm:pt modelId="{E1695E77-05A4-4F81-A8EC-6480338CA2BB}">
      <dgm:prSet custT="1"/>
      <dgm:spPr/>
      <dgm:t>
        <a:bodyPr/>
        <a:lstStyle/>
        <a:p>
          <a:r>
            <a:rPr lang="it-IT" sz="1800" dirty="0" smtClean="0"/>
            <a:t>Art. 81, 82 Cod. Nav.</a:t>
          </a:r>
          <a:endParaRPr lang="it-IT" sz="1800" dirty="0"/>
        </a:p>
      </dgm:t>
    </dgm:pt>
    <dgm:pt modelId="{48227D02-C02D-413A-994D-DF6B51FDC54B}" type="parTrans" cxnId="{944A1D1C-8615-49C6-AC7F-9B4F15ED46CD}">
      <dgm:prSet/>
      <dgm:spPr/>
      <dgm:t>
        <a:bodyPr/>
        <a:lstStyle/>
        <a:p>
          <a:endParaRPr lang="it-IT" sz="1800"/>
        </a:p>
      </dgm:t>
    </dgm:pt>
    <dgm:pt modelId="{630B9245-AA60-4017-A653-39F9C81493E3}" type="sibTrans" cxnId="{944A1D1C-8615-49C6-AC7F-9B4F15ED46CD}">
      <dgm:prSet/>
      <dgm:spPr/>
      <dgm:t>
        <a:bodyPr/>
        <a:lstStyle/>
        <a:p>
          <a:endParaRPr lang="it-IT" sz="1800"/>
        </a:p>
      </dgm:t>
    </dgm:pt>
    <dgm:pt modelId="{E5C4A69C-9253-4070-A4ED-CC54E424211D}" type="pres">
      <dgm:prSet presAssocID="{DBAA6F53-DA93-4FEA-BD80-0D7473B40E9D}" presName="Name0" presStyleCnt="0">
        <dgm:presLayoutVars>
          <dgm:dir/>
          <dgm:animLvl val="lvl"/>
          <dgm:resizeHandles val="exact"/>
        </dgm:presLayoutVars>
      </dgm:prSet>
      <dgm:spPr/>
      <dgm:t>
        <a:bodyPr/>
        <a:lstStyle/>
        <a:p>
          <a:endParaRPr lang="it-IT"/>
        </a:p>
      </dgm:t>
    </dgm:pt>
    <dgm:pt modelId="{BEBF2C1F-6E39-45EB-9E64-72CA803D610B}" type="pres">
      <dgm:prSet presAssocID="{8895F12B-2C59-4669-BF5D-C70CB3EF689E}" presName="linNode" presStyleCnt="0"/>
      <dgm:spPr/>
    </dgm:pt>
    <dgm:pt modelId="{01BCA3DE-8624-47BA-AFE9-B32D0F1D85CD}" type="pres">
      <dgm:prSet presAssocID="{8895F12B-2C59-4669-BF5D-C70CB3EF689E}" presName="parentText" presStyleLbl="node1" presStyleIdx="0" presStyleCnt="7" custScaleX="77203">
        <dgm:presLayoutVars>
          <dgm:chMax val="1"/>
          <dgm:bulletEnabled val="1"/>
        </dgm:presLayoutVars>
      </dgm:prSet>
      <dgm:spPr/>
      <dgm:t>
        <a:bodyPr/>
        <a:lstStyle/>
        <a:p>
          <a:endParaRPr lang="it-IT"/>
        </a:p>
      </dgm:t>
    </dgm:pt>
    <dgm:pt modelId="{A800954D-7EF1-4FC5-B421-1E5490362630}" type="pres">
      <dgm:prSet presAssocID="{8895F12B-2C59-4669-BF5D-C70CB3EF689E}" presName="descendantText" presStyleLbl="alignAccFollowNode1" presStyleIdx="0" presStyleCnt="7" custScaleX="112934">
        <dgm:presLayoutVars>
          <dgm:bulletEnabled val="1"/>
        </dgm:presLayoutVars>
      </dgm:prSet>
      <dgm:spPr/>
      <dgm:t>
        <a:bodyPr/>
        <a:lstStyle/>
        <a:p>
          <a:endParaRPr lang="it-IT"/>
        </a:p>
      </dgm:t>
    </dgm:pt>
    <dgm:pt modelId="{0985E1DC-A050-4061-9131-DC2ACCC77D8E}" type="pres">
      <dgm:prSet presAssocID="{D5039347-A0EA-44E7-81F3-EB0116DF3035}" presName="sp" presStyleCnt="0"/>
      <dgm:spPr/>
    </dgm:pt>
    <dgm:pt modelId="{0A117CA1-91BC-4C39-AB23-2C8ADC6E7C81}" type="pres">
      <dgm:prSet presAssocID="{7992A749-0A8E-4BE8-8D37-25F6902CC1F3}" presName="linNode" presStyleCnt="0"/>
      <dgm:spPr/>
    </dgm:pt>
    <dgm:pt modelId="{6C77DB0B-9067-4501-BB88-F8A9EC4BDE55}" type="pres">
      <dgm:prSet presAssocID="{7992A749-0A8E-4BE8-8D37-25F6902CC1F3}" presName="parentText" presStyleLbl="node1" presStyleIdx="1" presStyleCnt="7" custScaleX="77203">
        <dgm:presLayoutVars>
          <dgm:chMax val="1"/>
          <dgm:bulletEnabled val="1"/>
        </dgm:presLayoutVars>
      </dgm:prSet>
      <dgm:spPr/>
      <dgm:t>
        <a:bodyPr/>
        <a:lstStyle/>
        <a:p>
          <a:endParaRPr lang="it-IT"/>
        </a:p>
      </dgm:t>
    </dgm:pt>
    <dgm:pt modelId="{B4BEF220-0497-4D8D-834B-E8F96758B8A5}" type="pres">
      <dgm:prSet presAssocID="{7992A749-0A8E-4BE8-8D37-25F6902CC1F3}" presName="descendantText" presStyleLbl="alignAccFollowNode1" presStyleIdx="1" presStyleCnt="7" custScaleX="112934">
        <dgm:presLayoutVars>
          <dgm:bulletEnabled val="1"/>
        </dgm:presLayoutVars>
      </dgm:prSet>
      <dgm:spPr/>
      <dgm:t>
        <a:bodyPr/>
        <a:lstStyle/>
        <a:p>
          <a:endParaRPr lang="it-IT"/>
        </a:p>
      </dgm:t>
    </dgm:pt>
    <dgm:pt modelId="{D2BA6423-63C0-49AE-97F8-AA96A79ECB73}" type="pres">
      <dgm:prSet presAssocID="{86B3F4E2-2F15-4825-BB0F-D269CAE5F1E8}" presName="sp" presStyleCnt="0"/>
      <dgm:spPr/>
    </dgm:pt>
    <dgm:pt modelId="{1FC19C7F-76B9-49E8-9C8B-C63322367B1A}" type="pres">
      <dgm:prSet presAssocID="{48C2580C-AA80-4B53-82FE-CB76ED08E6A0}" presName="linNode" presStyleCnt="0"/>
      <dgm:spPr/>
    </dgm:pt>
    <dgm:pt modelId="{D887C443-FAA6-45DC-BB77-D83EC689FC7C}" type="pres">
      <dgm:prSet presAssocID="{48C2580C-AA80-4B53-82FE-CB76ED08E6A0}" presName="parentText" presStyleLbl="node1" presStyleIdx="2" presStyleCnt="7" custScaleX="77203">
        <dgm:presLayoutVars>
          <dgm:chMax val="1"/>
          <dgm:bulletEnabled val="1"/>
        </dgm:presLayoutVars>
      </dgm:prSet>
      <dgm:spPr/>
      <dgm:t>
        <a:bodyPr/>
        <a:lstStyle/>
        <a:p>
          <a:endParaRPr lang="it-IT"/>
        </a:p>
      </dgm:t>
    </dgm:pt>
    <dgm:pt modelId="{0033A374-69D7-48A8-8752-18E3A4400C62}" type="pres">
      <dgm:prSet presAssocID="{48C2580C-AA80-4B53-82FE-CB76ED08E6A0}" presName="descendantText" presStyleLbl="alignAccFollowNode1" presStyleIdx="2" presStyleCnt="7" custScaleX="112934">
        <dgm:presLayoutVars>
          <dgm:bulletEnabled val="1"/>
        </dgm:presLayoutVars>
      </dgm:prSet>
      <dgm:spPr/>
      <dgm:t>
        <a:bodyPr/>
        <a:lstStyle/>
        <a:p>
          <a:endParaRPr lang="it-IT"/>
        </a:p>
      </dgm:t>
    </dgm:pt>
    <dgm:pt modelId="{9034C171-E2D8-4B5D-8F99-D27D5C6AE4F0}" type="pres">
      <dgm:prSet presAssocID="{457D9494-0378-4C36-AD7B-C43CE40EB105}" presName="sp" presStyleCnt="0"/>
      <dgm:spPr/>
    </dgm:pt>
    <dgm:pt modelId="{A404DC1E-4585-40B6-ADA2-EE20A8304950}" type="pres">
      <dgm:prSet presAssocID="{0302813F-A207-4783-BA42-5F37D10C94CD}" presName="linNode" presStyleCnt="0"/>
      <dgm:spPr/>
    </dgm:pt>
    <dgm:pt modelId="{93F401A2-1FD1-4CF4-89AD-51816C80256F}" type="pres">
      <dgm:prSet presAssocID="{0302813F-A207-4783-BA42-5F37D10C94CD}" presName="parentText" presStyleLbl="node1" presStyleIdx="3" presStyleCnt="7" custScaleX="77203">
        <dgm:presLayoutVars>
          <dgm:chMax val="1"/>
          <dgm:bulletEnabled val="1"/>
        </dgm:presLayoutVars>
      </dgm:prSet>
      <dgm:spPr/>
      <dgm:t>
        <a:bodyPr/>
        <a:lstStyle/>
        <a:p>
          <a:endParaRPr lang="it-IT"/>
        </a:p>
      </dgm:t>
    </dgm:pt>
    <dgm:pt modelId="{56F17953-4BB8-4157-9650-76553FFB8C0D}" type="pres">
      <dgm:prSet presAssocID="{0302813F-A207-4783-BA42-5F37D10C94CD}" presName="descendantText" presStyleLbl="alignAccFollowNode1" presStyleIdx="3" presStyleCnt="7" custScaleX="112934">
        <dgm:presLayoutVars>
          <dgm:bulletEnabled val="1"/>
        </dgm:presLayoutVars>
      </dgm:prSet>
      <dgm:spPr/>
      <dgm:t>
        <a:bodyPr/>
        <a:lstStyle/>
        <a:p>
          <a:endParaRPr lang="it-IT"/>
        </a:p>
      </dgm:t>
    </dgm:pt>
    <dgm:pt modelId="{7A233866-9EAA-41DC-B784-FD4FEAD42B8B}" type="pres">
      <dgm:prSet presAssocID="{3AE25893-B482-4D27-A86C-D2DEA93C24D1}" presName="sp" presStyleCnt="0"/>
      <dgm:spPr/>
    </dgm:pt>
    <dgm:pt modelId="{2282CD9A-084F-41D1-8076-E6C616C3C2E6}" type="pres">
      <dgm:prSet presAssocID="{E1695E77-05A4-4F81-A8EC-6480338CA2BB}" presName="linNode" presStyleCnt="0"/>
      <dgm:spPr/>
    </dgm:pt>
    <dgm:pt modelId="{79261BA5-019B-41AF-9E64-84BDE8DF1142}" type="pres">
      <dgm:prSet presAssocID="{E1695E77-05A4-4F81-A8EC-6480338CA2BB}" presName="parentText" presStyleLbl="node1" presStyleIdx="4" presStyleCnt="7" custScaleX="77203">
        <dgm:presLayoutVars>
          <dgm:chMax val="1"/>
          <dgm:bulletEnabled val="1"/>
        </dgm:presLayoutVars>
      </dgm:prSet>
      <dgm:spPr/>
      <dgm:t>
        <a:bodyPr/>
        <a:lstStyle/>
        <a:p>
          <a:endParaRPr lang="it-IT"/>
        </a:p>
      </dgm:t>
    </dgm:pt>
    <dgm:pt modelId="{771FE231-1AC2-4B31-8EC1-011DAF0D7F34}" type="pres">
      <dgm:prSet presAssocID="{E1695E77-05A4-4F81-A8EC-6480338CA2BB}" presName="descendantText" presStyleLbl="alignAccFollowNode1" presStyleIdx="4" presStyleCnt="7" custScaleX="112934">
        <dgm:presLayoutVars>
          <dgm:bulletEnabled val="1"/>
        </dgm:presLayoutVars>
      </dgm:prSet>
      <dgm:spPr/>
      <dgm:t>
        <a:bodyPr/>
        <a:lstStyle/>
        <a:p>
          <a:endParaRPr lang="it-IT"/>
        </a:p>
      </dgm:t>
    </dgm:pt>
    <dgm:pt modelId="{FDA1C097-B066-4EFD-B312-9020F08C97ED}" type="pres">
      <dgm:prSet presAssocID="{630B9245-AA60-4017-A653-39F9C81493E3}" presName="sp" presStyleCnt="0"/>
      <dgm:spPr/>
    </dgm:pt>
    <dgm:pt modelId="{03161452-9E0B-4127-B993-D74F97BE426A}" type="pres">
      <dgm:prSet presAssocID="{A724F771-2A47-4E8A-9536-52DB41F44027}" presName="linNode" presStyleCnt="0"/>
      <dgm:spPr/>
    </dgm:pt>
    <dgm:pt modelId="{C803D192-4778-44D7-B728-B6B89EB01502}" type="pres">
      <dgm:prSet presAssocID="{A724F771-2A47-4E8A-9536-52DB41F44027}" presName="parentText" presStyleLbl="node1" presStyleIdx="5" presStyleCnt="7" custScaleX="77203">
        <dgm:presLayoutVars>
          <dgm:chMax val="1"/>
          <dgm:bulletEnabled val="1"/>
        </dgm:presLayoutVars>
      </dgm:prSet>
      <dgm:spPr/>
      <dgm:t>
        <a:bodyPr/>
        <a:lstStyle/>
        <a:p>
          <a:endParaRPr lang="it-IT"/>
        </a:p>
      </dgm:t>
    </dgm:pt>
    <dgm:pt modelId="{40EA0AE0-2A5C-47DB-8F0B-1F44CDFC5E2A}" type="pres">
      <dgm:prSet presAssocID="{A724F771-2A47-4E8A-9536-52DB41F44027}" presName="descendantText" presStyleLbl="alignAccFollowNode1" presStyleIdx="5" presStyleCnt="7" custScaleX="112934">
        <dgm:presLayoutVars>
          <dgm:bulletEnabled val="1"/>
        </dgm:presLayoutVars>
      </dgm:prSet>
      <dgm:spPr/>
      <dgm:t>
        <a:bodyPr/>
        <a:lstStyle/>
        <a:p>
          <a:endParaRPr lang="it-IT"/>
        </a:p>
      </dgm:t>
    </dgm:pt>
    <dgm:pt modelId="{18B2D648-6C49-457D-9016-ED4BEA00E14A}" type="pres">
      <dgm:prSet presAssocID="{624255DA-1C27-4EBC-93A5-D131BD3CBA0F}" presName="sp" presStyleCnt="0"/>
      <dgm:spPr/>
    </dgm:pt>
    <dgm:pt modelId="{985C794A-7539-47FA-8F00-E63F6F61568D}" type="pres">
      <dgm:prSet presAssocID="{CB66DA57-1908-4BCD-A8A0-FF7A2FF12010}" presName="linNode" presStyleCnt="0"/>
      <dgm:spPr/>
    </dgm:pt>
    <dgm:pt modelId="{CF92B148-EEF0-4275-A100-9E98081676DB}" type="pres">
      <dgm:prSet presAssocID="{CB66DA57-1908-4BCD-A8A0-FF7A2FF12010}" presName="parentText" presStyleLbl="node1" presStyleIdx="6" presStyleCnt="7" custScaleX="77203">
        <dgm:presLayoutVars>
          <dgm:chMax val="1"/>
          <dgm:bulletEnabled val="1"/>
        </dgm:presLayoutVars>
      </dgm:prSet>
      <dgm:spPr/>
      <dgm:t>
        <a:bodyPr/>
        <a:lstStyle/>
        <a:p>
          <a:endParaRPr lang="it-IT"/>
        </a:p>
      </dgm:t>
    </dgm:pt>
    <dgm:pt modelId="{6A3512D0-B57C-41D2-AFA8-CB6020AA2950}" type="pres">
      <dgm:prSet presAssocID="{CB66DA57-1908-4BCD-A8A0-FF7A2FF12010}" presName="descendantText" presStyleLbl="alignAccFollowNode1" presStyleIdx="6" presStyleCnt="7" custScaleX="112934">
        <dgm:presLayoutVars>
          <dgm:bulletEnabled val="1"/>
        </dgm:presLayoutVars>
      </dgm:prSet>
      <dgm:spPr/>
      <dgm:t>
        <a:bodyPr/>
        <a:lstStyle/>
        <a:p>
          <a:endParaRPr lang="it-IT"/>
        </a:p>
      </dgm:t>
    </dgm:pt>
  </dgm:ptLst>
  <dgm:cxnLst>
    <dgm:cxn modelId="{CAB1BFCA-BD07-4320-9520-5B614D62D966}" type="presOf" srcId="{7FF8C827-B5AE-4C79-ADE9-2D9782393564}" destId="{56F17953-4BB8-4157-9650-76553FFB8C0D}" srcOrd="0" destOrd="0" presId="urn:microsoft.com/office/officeart/2005/8/layout/vList5"/>
    <dgm:cxn modelId="{79F5EB5C-3C35-4D92-BE78-7E4A3172CA1C}" srcId="{0302813F-A207-4783-BA42-5F37D10C94CD}" destId="{7FF8C827-B5AE-4C79-ADE9-2D9782393564}" srcOrd="0" destOrd="0" parTransId="{549C33CC-33FE-4E6D-B68A-3B49175E3221}" sibTransId="{61240CDA-8B4F-4A65-84CA-6440CC3F637B}"/>
    <dgm:cxn modelId="{0CE525E1-D890-4252-8399-50FFCC2577ED}" type="presOf" srcId="{E1695E77-05A4-4F81-A8EC-6480338CA2BB}" destId="{79261BA5-019B-41AF-9E64-84BDE8DF1142}" srcOrd="0" destOrd="0" presId="urn:microsoft.com/office/officeart/2005/8/layout/vList5"/>
    <dgm:cxn modelId="{15E576F1-3845-44A7-AE2F-3CCAD956D426}" srcId="{DBAA6F53-DA93-4FEA-BD80-0D7473B40E9D}" destId="{48C2580C-AA80-4B53-82FE-CB76ED08E6A0}" srcOrd="2" destOrd="0" parTransId="{E8ECBC43-0408-4B7A-9CB9-DAB18ADBF2E6}" sibTransId="{457D9494-0378-4C36-AD7B-C43CE40EB105}"/>
    <dgm:cxn modelId="{8C187DB4-4A13-45EA-B2E2-6C1528150F8A}" type="presOf" srcId="{6B705E4C-B4B9-4C09-9B51-AB4EB682C268}" destId="{A800954D-7EF1-4FC5-B421-1E5490362630}" srcOrd="0" destOrd="0" presId="urn:microsoft.com/office/officeart/2005/8/layout/vList5"/>
    <dgm:cxn modelId="{C6E29B3A-4853-4088-AADB-EC3B309D58C8}" srcId="{8895F12B-2C59-4669-BF5D-C70CB3EF689E}" destId="{6B705E4C-B4B9-4C09-9B51-AB4EB682C268}" srcOrd="0" destOrd="0" parTransId="{DF42507A-9879-44B0-A780-9DEE6A53F3FE}" sibTransId="{79558CF7-000F-4F03-86C2-AEE408C83BF8}"/>
    <dgm:cxn modelId="{A0C251D4-80D1-41D1-BE2C-A5CA23403E9E}" srcId="{DBAA6F53-DA93-4FEA-BD80-0D7473B40E9D}" destId="{A724F771-2A47-4E8A-9536-52DB41F44027}" srcOrd="5" destOrd="0" parTransId="{ACF6700D-4346-4981-99E3-527D89D408C4}" sibTransId="{624255DA-1C27-4EBC-93A5-D131BD3CBA0F}"/>
    <dgm:cxn modelId="{748D8307-6850-4135-B4DD-82D0D230103B}" srcId="{DBAA6F53-DA93-4FEA-BD80-0D7473B40E9D}" destId="{8895F12B-2C59-4669-BF5D-C70CB3EF689E}" srcOrd="0" destOrd="0" parTransId="{7FBB8B00-1080-438A-B35C-89E174841217}" sibTransId="{D5039347-A0EA-44E7-81F3-EB0116DF3035}"/>
    <dgm:cxn modelId="{37DED33D-DC9C-41E1-8751-B5F7F0C3F138}" srcId="{E1695E77-05A4-4F81-A8EC-6480338CA2BB}" destId="{A7B160D2-4773-4D47-9A8F-BF1AEE205513}" srcOrd="0" destOrd="0" parTransId="{5BD29938-121A-431C-96E0-82AB62D08770}" sibTransId="{3D212493-37B7-4847-99ED-A2A87081B49E}"/>
    <dgm:cxn modelId="{B9BFABD8-56E0-4415-91D4-35850B3278D9}" srcId="{7992A749-0A8E-4BE8-8D37-25F6902CC1F3}" destId="{D8F95EC1-D588-4882-B225-C5939029E8AB}" srcOrd="0" destOrd="0" parTransId="{15B1FA9D-9D2A-4118-AFEB-9ED6024372FE}" sibTransId="{992EA612-6901-4996-846D-307D43CAD78E}"/>
    <dgm:cxn modelId="{716F3055-54C2-4DA8-8DED-C01CE0C14E70}" type="presOf" srcId="{A724F771-2A47-4E8A-9536-52DB41F44027}" destId="{C803D192-4778-44D7-B728-B6B89EB01502}" srcOrd="0" destOrd="0" presId="urn:microsoft.com/office/officeart/2005/8/layout/vList5"/>
    <dgm:cxn modelId="{C3349988-385E-4FA3-820D-ED787285FF62}" srcId="{48C2580C-AA80-4B53-82FE-CB76ED08E6A0}" destId="{B24679D0-EB3F-40DC-AB8C-11A60634C748}" srcOrd="0" destOrd="0" parTransId="{F20E14CD-F850-4055-9194-0460127ACA62}" sibTransId="{72CFBDA7-8FE7-4644-871C-94CFFF8D9289}"/>
    <dgm:cxn modelId="{324F6BAA-6626-4B21-87F9-C7A3EC1E2F65}" srcId="{DBAA6F53-DA93-4FEA-BD80-0D7473B40E9D}" destId="{CB66DA57-1908-4BCD-A8A0-FF7A2FF12010}" srcOrd="6" destOrd="0" parTransId="{049A5737-A8A8-45E8-8B79-35E40875AD07}" sibTransId="{56284DAC-78B8-4FA7-9EA9-882DF9F1163C}"/>
    <dgm:cxn modelId="{BAD61790-3A39-4043-AC30-3C65C731EB71}" type="presOf" srcId="{7992A749-0A8E-4BE8-8D37-25F6902CC1F3}" destId="{6C77DB0B-9067-4501-BB88-F8A9EC4BDE55}" srcOrd="0" destOrd="0" presId="urn:microsoft.com/office/officeart/2005/8/layout/vList5"/>
    <dgm:cxn modelId="{4F7564D2-CE92-425E-AC0B-8063EE0C7349}" type="presOf" srcId="{48C2580C-AA80-4B53-82FE-CB76ED08E6A0}" destId="{D887C443-FAA6-45DC-BB77-D83EC689FC7C}" srcOrd="0" destOrd="0" presId="urn:microsoft.com/office/officeart/2005/8/layout/vList5"/>
    <dgm:cxn modelId="{B84E5356-C91A-407F-B753-DBC7FC4FDFDD}" srcId="{CB66DA57-1908-4BCD-A8A0-FF7A2FF12010}" destId="{B4EA8113-6537-4D30-BC80-A53178F1533A}" srcOrd="0" destOrd="0" parTransId="{1E3C2681-2416-4394-B747-9B11ACC9139B}" sibTransId="{59BD0015-09EC-409D-85DF-F5A9765754D5}"/>
    <dgm:cxn modelId="{D8B2FCBF-B9F1-4F4C-801A-1E4434CE8734}" srcId="{A724F771-2A47-4E8A-9536-52DB41F44027}" destId="{3C31F4AF-A8A3-43E9-A740-C12FD41F0B40}" srcOrd="0" destOrd="0" parTransId="{7CAABCA0-325E-4D63-BE82-A117CAF9956C}" sibTransId="{132BEE9F-C7C4-452B-B9B6-F012C573A888}"/>
    <dgm:cxn modelId="{D7AE3041-ABF4-455F-AE7F-A4312A8C47DB}" type="presOf" srcId="{B4EA8113-6537-4D30-BC80-A53178F1533A}" destId="{6A3512D0-B57C-41D2-AFA8-CB6020AA2950}" srcOrd="0" destOrd="0" presId="urn:microsoft.com/office/officeart/2005/8/layout/vList5"/>
    <dgm:cxn modelId="{0F4F7D67-1887-4079-8090-A74C25452050}" type="presOf" srcId="{8895F12B-2C59-4669-BF5D-C70CB3EF689E}" destId="{01BCA3DE-8624-47BA-AFE9-B32D0F1D85CD}" srcOrd="0" destOrd="0" presId="urn:microsoft.com/office/officeart/2005/8/layout/vList5"/>
    <dgm:cxn modelId="{EF578537-E5CC-42F4-BA83-DCF3E18D4112}" type="presOf" srcId="{B24679D0-EB3F-40DC-AB8C-11A60634C748}" destId="{0033A374-69D7-48A8-8752-18E3A4400C62}" srcOrd="0" destOrd="0" presId="urn:microsoft.com/office/officeart/2005/8/layout/vList5"/>
    <dgm:cxn modelId="{26422BB4-C17E-41D7-A8ED-1A266D1DD91E}" srcId="{DBAA6F53-DA93-4FEA-BD80-0D7473B40E9D}" destId="{7992A749-0A8E-4BE8-8D37-25F6902CC1F3}" srcOrd="1" destOrd="0" parTransId="{0346AB6A-2094-4995-B532-C5619225B3B5}" sibTransId="{86B3F4E2-2F15-4825-BB0F-D269CAE5F1E8}"/>
    <dgm:cxn modelId="{74A999C1-82D2-4648-868E-52FC1781A65C}" type="presOf" srcId="{3C31F4AF-A8A3-43E9-A740-C12FD41F0B40}" destId="{40EA0AE0-2A5C-47DB-8F0B-1F44CDFC5E2A}" srcOrd="0" destOrd="0" presId="urn:microsoft.com/office/officeart/2005/8/layout/vList5"/>
    <dgm:cxn modelId="{FC9605D4-3BCF-46EF-A7C8-94FD3694BA5A}" type="presOf" srcId="{CB66DA57-1908-4BCD-A8A0-FF7A2FF12010}" destId="{CF92B148-EEF0-4275-A100-9E98081676DB}" srcOrd="0" destOrd="0" presId="urn:microsoft.com/office/officeart/2005/8/layout/vList5"/>
    <dgm:cxn modelId="{D8EC415E-0495-403D-822F-A4DE5E50E6F7}" type="presOf" srcId="{A7B160D2-4773-4D47-9A8F-BF1AEE205513}" destId="{771FE231-1AC2-4B31-8EC1-011DAF0D7F34}" srcOrd="0" destOrd="0" presId="urn:microsoft.com/office/officeart/2005/8/layout/vList5"/>
    <dgm:cxn modelId="{CCAF28A2-DA43-448B-A9AB-E4AEAB661ED7}" type="presOf" srcId="{D8F95EC1-D588-4882-B225-C5939029E8AB}" destId="{B4BEF220-0497-4D8D-834B-E8F96758B8A5}" srcOrd="0" destOrd="0" presId="urn:microsoft.com/office/officeart/2005/8/layout/vList5"/>
    <dgm:cxn modelId="{944A1D1C-8615-49C6-AC7F-9B4F15ED46CD}" srcId="{DBAA6F53-DA93-4FEA-BD80-0D7473B40E9D}" destId="{E1695E77-05A4-4F81-A8EC-6480338CA2BB}" srcOrd="4" destOrd="0" parTransId="{48227D02-C02D-413A-994D-DF6B51FDC54B}" sibTransId="{630B9245-AA60-4017-A653-39F9C81493E3}"/>
    <dgm:cxn modelId="{0EBAA910-7FCF-4793-8D29-B93C9D5BCE18}" type="presOf" srcId="{DBAA6F53-DA93-4FEA-BD80-0D7473B40E9D}" destId="{E5C4A69C-9253-4070-A4ED-CC54E424211D}" srcOrd="0" destOrd="0" presId="urn:microsoft.com/office/officeart/2005/8/layout/vList5"/>
    <dgm:cxn modelId="{C31612EE-83E8-432F-BB13-E47A662F9A85}" srcId="{DBAA6F53-DA93-4FEA-BD80-0D7473B40E9D}" destId="{0302813F-A207-4783-BA42-5F37D10C94CD}" srcOrd="3" destOrd="0" parTransId="{A4119A39-8A85-4F01-862B-28B8CE0C47E6}" sibTransId="{3AE25893-B482-4D27-A86C-D2DEA93C24D1}"/>
    <dgm:cxn modelId="{73BB9B54-5A9F-4911-970B-E68708D743EC}" type="presOf" srcId="{0302813F-A207-4783-BA42-5F37D10C94CD}" destId="{93F401A2-1FD1-4CF4-89AD-51816C80256F}" srcOrd="0" destOrd="0" presId="urn:microsoft.com/office/officeart/2005/8/layout/vList5"/>
    <dgm:cxn modelId="{08A6B88B-F3B5-4C3E-911E-5DED2BAAA896}" type="presParOf" srcId="{E5C4A69C-9253-4070-A4ED-CC54E424211D}" destId="{BEBF2C1F-6E39-45EB-9E64-72CA803D610B}" srcOrd="0" destOrd="0" presId="urn:microsoft.com/office/officeart/2005/8/layout/vList5"/>
    <dgm:cxn modelId="{74A01FB8-85B2-4403-B289-DA5D23490011}" type="presParOf" srcId="{BEBF2C1F-6E39-45EB-9E64-72CA803D610B}" destId="{01BCA3DE-8624-47BA-AFE9-B32D0F1D85CD}" srcOrd="0" destOrd="0" presId="urn:microsoft.com/office/officeart/2005/8/layout/vList5"/>
    <dgm:cxn modelId="{E0FA71B6-1386-49AF-BEBD-3229294A2369}" type="presParOf" srcId="{BEBF2C1F-6E39-45EB-9E64-72CA803D610B}" destId="{A800954D-7EF1-4FC5-B421-1E5490362630}" srcOrd="1" destOrd="0" presId="urn:microsoft.com/office/officeart/2005/8/layout/vList5"/>
    <dgm:cxn modelId="{0F70BF65-A569-45EE-9C4B-FC3CAD7C1B7F}" type="presParOf" srcId="{E5C4A69C-9253-4070-A4ED-CC54E424211D}" destId="{0985E1DC-A050-4061-9131-DC2ACCC77D8E}" srcOrd="1" destOrd="0" presId="urn:microsoft.com/office/officeart/2005/8/layout/vList5"/>
    <dgm:cxn modelId="{C5F4CE97-7842-4ACA-A974-798A6D95E6BA}" type="presParOf" srcId="{E5C4A69C-9253-4070-A4ED-CC54E424211D}" destId="{0A117CA1-91BC-4C39-AB23-2C8ADC6E7C81}" srcOrd="2" destOrd="0" presId="urn:microsoft.com/office/officeart/2005/8/layout/vList5"/>
    <dgm:cxn modelId="{68D29E42-3B44-48A9-93E3-21D72BB93836}" type="presParOf" srcId="{0A117CA1-91BC-4C39-AB23-2C8ADC6E7C81}" destId="{6C77DB0B-9067-4501-BB88-F8A9EC4BDE55}" srcOrd="0" destOrd="0" presId="urn:microsoft.com/office/officeart/2005/8/layout/vList5"/>
    <dgm:cxn modelId="{30027D9C-BF7F-4C45-A3EF-0748A93B0FCC}" type="presParOf" srcId="{0A117CA1-91BC-4C39-AB23-2C8ADC6E7C81}" destId="{B4BEF220-0497-4D8D-834B-E8F96758B8A5}" srcOrd="1" destOrd="0" presId="urn:microsoft.com/office/officeart/2005/8/layout/vList5"/>
    <dgm:cxn modelId="{8F8D6F92-16ED-490A-B34C-C589B5934FE0}" type="presParOf" srcId="{E5C4A69C-9253-4070-A4ED-CC54E424211D}" destId="{D2BA6423-63C0-49AE-97F8-AA96A79ECB73}" srcOrd="3" destOrd="0" presId="urn:microsoft.com/office/officeart/2005/8/layout/vList5"/>
    <dgm:cxn modelId="{229767A1-F4C7-45C6-81F0-882E3D048A45}" type="presParOf" srcId="{E5C4A69C-9253-4070-A4ED-CC54E424211D}" destId="{1FC19C7F-76B9-49E8-9C8B-C63322367B1A}" srcOrd="4" destOrd="0" presId="urn:microsoft.com/office/officeart/2005/8/layout/vList5"/>
    <dgm:cxn modelId="{4D881C40-5995-43CB-97E6-983ADB342310}" type="presParOf" srcId="{1FC19C7F-76B9-49E8-9C8B-C63322367B1A}" destId="{D887C443-FAA6-45DC-BB77-D83EC689FC7C}" srcOrd="0" destOrd="0" presId="urn:microsoft.com/office/officeart/2005/8/layout/vList5"/>
    <dgm:cxn modelId="{5A620999-A492-4007-AC16-7DC0848403A6}" type="presParOf" srcId="{1FC19C7F-76B9-49E8-9C8B-C63322367B1A}" destId="{0033A374-69D7-48A8-8752-18E3A4400C62}" srcOrd="1" destOrd="0" presId="urn:microsoft.com/office/officeart/2005/8/layout/vList5"/>
    <dgm:cxn modelId="{27CDC25D-88A4-4F39-9499-95DF85304051}" type="presParOf" srcId="{E5C4A69C-9253-4070-A4ED-CC54E424211D}" destId="{9034C171-E2D8-4B5D-8F99-D27D5C6AE4F0}" srcOrd="5" destOrd="0" presId="urn:microsoft.com/office/officeart/2005/8/layout/vList5"/>
    <dgm:cxn modelId="{F64A6092-4A0E-4754-951F-EEF0FA05C07D}" type="presParOf" srcId="{E5C4A69C-9253-4070-A4ED-CC54E424211D}" destId="{A404DC1E-4585-40B6-ADA2-EE20A8304950}" srcOrd="6" destOrd="0" presId="urn:microsoft.com/office/officeart/2005/8/layout/vList5"/>
    <dgm:cxn modelId="{3E998A4A-D7D3-4082-8913-641D29D16681}" type="presParOf" srcId="{A404DC1E-4585-40B6-ADA2-EE20A8304950}" destId="{93F401A2-1FD1-4CF4-89AD-51816C80256F}" srcOrd="0" destOrd="0" presId="urn:microsoft.com/office/officeart/2005/8/layout/vList5"/>
    <dgm:cxn modelId="{B993387C-297C-433C-BCEF-65AD20F93915}" type="presParOf" srcId="{A404DC1E-4585-40B6-ADA2-EE20A8304950}" destId="{56F17953-4BB8-4157-9650-76553FFB8C0D}" srcOrd="1" destOrd="0" presId="urn:microsoft.com/office/officeart/2005/8/layout/vList5"/>
    <dgm:cxn modelId="{B07F2856-F2EA-4D98-9658-336C9ECE3A4C}" type="presParOf" srcId="{E5C4A69C-9253-4070-A4ED-CC54E424211D}" destId="{7A233866-9EAA-41DC-B784-FD4FEAD42B8B}" srcOrd="7" destOrd="0" presId="urn:microsoft.com/office/officeart/2005/8/layout/vList5"/>
    <dgm:cxn modelId="{2BA834A7-3674-43D4-9107-A3549C0685E3}" type="presParOf" srcId="{E5C4A69C-9253-4070-A4ED-CC54E424211D}" destId="{2282CD9A-084F-41D1-8076-E6C616C3C2E6}" srcOrd="8" destOrd="0" presId="urn:microsoft.com/office/officeart/2005/8/layout/vList5"/>
    <dgm:cxn modelId="{7616C157-CE0D-48A2-B8C6-E1A7512921D2}" type="presParOf" srcId="{2282CD9A-084F-41D1-8076-E6C616C3C2E6}" destId="{79261BA5-019B-41AF-9E64-84BDE8DF1142}" srcOrd="0" destOrd="0" presId="urn:microsoft.com/office/officeart/2005/8/layout/vList5"/>
    <dgm:cxn modelId="{1468D1E1-416A-426D-B507-609653DB2E17}" type="presParOf" srcId="{2282CD9A-084F-41D1-8076-E6C616C3C2E6}" destId="{771FE231-1AC2-4B31-8EC1-011DAF0D7F34}" srcOrd="1" destOrd="0" presId="urn:microsoft.com/office/officeart/2005/8/layout/vList5"/>
    <dgm:cxn modelId="{6686921C-D84E-40DC-830F-38D216C650BC}" type="presParOf" srcId="{E5C4A69C-9253-4070-A4ED-CC54E424211D}" destId="{FDA1C097-B066-4EFD-B312-9020F08C97ED}" srcOrd="9" destOrd="0" presId="urn:microsoft.com/office/officeart/2005/8/layout/vList5"/>
    <dgm:cxn modelId="{9B052379-D8E1-4568-BCF6-4ABE032DFFB7}" type="presParOf" srcId="{E5C4A69C-9253-4070-A4ED-CC54E424211D}" destId="{03161452-9E0B-4127-B993-D74F97BE426A}" srcOrd="10" destOrd="0" presId="urn:microsoft.com/office/officeart/2005/8/layout/vList5"/>
    <dgm:cxn modelId="{1601D723-192B-44D8-BE8D-A7E6CD3B4C20}" type="presParOf" srcId="{03161452-9E0B-4127-B993-D74F97BE426A}" destId="{C803D192-4778-44D7-B728-B6B89EB01502}" srcOrd="0" destOrd="0" presId="urn:microsoft.com/office/officeart/2005/8/layout/vList5"/>
    <dgm:cxn modelId="{DB9651C0-998D-455B-9DA7-0C4F8A3B8A7B}" type="presParOf" srcId="{03161452-9E0B-4127-B993-D74F97BE426A}" destId="{40EA0AE0-2A5C-47DB-8F0B-1F44CDFC5E2A}" srcOrd="1" destOrd="0" presId="urn:microsoft.com/office/officeart/2005/8/layout/vList5"/>
    <dgm:cxn modelId="{A4D03926-8D3E-484C-8CF3-9316FFAD243C}" type="presParOf" srcId="{E5C4A69C-9253-4070-A4ED-CC54E424211D}" destId="{18B2D648-6C49-457D-9016-ED4BEA00E14A}" srcOrd="11" destOrd="0" presId="urn:microsoft.com/office/officeart/2005/8/layout/vList5"/>
    <dgm:cxn modelId="{D4B13930-57E4-487A-94CF-99056EED1D69}" type="presParOf" srcId="{E5C4A69C-9253-4070-A4ED-CC54E424211D}" destId="{985C794A-7539-47FA-8F00-E63F6F61568D}" srcOrd="12" destOrd="0" presId="urn:microsoft.com/office/officeart/2005/8/layout/vList5"/>
    <dgm:cxn modelId="{C8CD29BE-23D9-45DE-AE82-291570522C8B}" type="presParOf" srcId="{985C794A-7539-47FA-8F00-E63F6F61568D}" destId="{CF92B148-EEF0-4275-A100-9E98081676DB}" srcOrd="0" destOrd="0" presId="urn:microsoft.com/office/officeart/2005/8/layout/vList5"/>
    <dgm:cxn modelId="{4193C00C-87BD-46EC-BC4F-2C8C90C87350}" type="presParOf" srcId="{985C794A-7539-47FA-8F00-E63F6F61568D}" destId="{6A3512D0-B57C-41D2-AFA8-CB6020AA2950}" srcOrd="1" destOrd="0" presId="urn:microsoft.com/office/officeart/2005/8/layout/vList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BEDEF9D3-79F2-477D-A9A3-A867365ABAC5}" type="doc">
      <dgm:prSet loTypeId="urn:microsoft.com/office/officeart/2005/8/layout/list1" loCatId="list" qsTypeId="urn:microsoft.com/office/officeart/2005/8/quickstyle/3d2" qsCatId="3D" csTypeId="urn:microsoft.com/office/officeart/2005/8/colors/accent0_3" csCatId="mainScheme" phldr="1"/>
      <dgm:spPr/>
      <dgm:t>
        <a:bodyPr/>
        <a:lstStyle/>
        <a:p>
          <a:endParaRPr lang="it-IT"/>
        </a:p>
      </dgm:t>
    </dgm:pt>
    <dgm:pt modelId="{3D49A0C9-7950-4680-88BF-9F079C605D0A}">
      <dgm:prSet phldrT="[Testo]"/>
      <dgm:spPr/>
      <dgm:t>
        <a:bodyPr/>
        <a:lstStyle/>
        <a:p>
          <a:r>
            <a:rPr lang="it-IT" smtClean="0"/>
            <a:t>-controllo bagaglio a mano</a:t>
          </a:r>
          <a:endParaRPr lang="it-IT" dirty="0"/>
        </a:p>
      </dgm:t>
    </dgm:pt>
    <dgm:pt modelId="{7DED8E60-D0C9-457E-81A4-858144CA7CE5}" type="parTrans" cxnId="{6D50129B-7677-4EC6-9354-427AAC7D3A6F}">
      <dgm:prSet/>
      <dgm:spPr/>
      <dgm:t>
        <a:bodyPr/>
        <a:lstStyle/>
        <a:p>
          <a:endParaRPr lang="it-IT"/>
        </a:p>
      </dgm:t>
    </dgm:pt>
    <dgm:pt modelId="{3F16E8B8-2B37-4CCB-A60D-365F2FA9DB49}" type="sibTrans" cxnId="{6D50129B-7677-4EC6-9354-427AAC7D3A6F}">
      <dgm:prSet/>
      <dgm:spPr/>
      <dgm:t>
        <a:bodyPr/>
        <a:lstStyle/>
        <a:p>
          <a:endParaRPr lang="it-IT"/>
        </a:p>
      </dgm:t>
    </dgm:pt>
    <dgm:pt modelId="{9D91C22B-AA56-4626-BA30-B14271206EA7}">
      <dgm:prSet/>
      <dgm:spPr/>
      <dgm:t>
        <a:bodyPr/>
        <a:lstStyle/>
        <a:p>
          <a:r>
            <a:rPr lang="it-IT" smtClean="0"/>
            <a:t>-controllo radioscopico dei bagagli di stiva della merce ;</a:t>
          </a:r>
          <a:endParaRPr lang="it-IT"/>
        </a:p>
      </dgm:t>
    </dgm:pt>
    <dgm:pt modelId="{B2056EA5-F94C-4471-8653-A49116A9CFC1}" type="parTrans" cxnId="{19EF5B09-EB09-4D57-A167-D75435F38F41}">
      <dgm:prSet/>
      <dgm:spPr/>
      <dgm:t>
        <a:bodyPr/>
        <a:lstStyle/>
        <a:p>
          <a:endParaRPr lang="it-IT"/>
        </a:p>
      </dgm:t>
    </dgm:pt>
    <dgm:pt modelId="{1B952B92-D435-44DF-B109-3E05147B4A67}" type="sibTrans" cxnId="{19EF5B09-EB09-4D57-A167-D75435F38F41}">
      <dgm:prSet/>
      <dgm:spPr/>
      <dgm:t>
        <a:bodyPr/>
        <a:lstStyle/>
        <a:p>
          <a:endParaRPr lang="it-IT"/>
        </a:p>
      </dgm:t>
    </dgm:pt>
    <dgm:pt modelId="{0F25522B-8791-4B9F-BB94-D253E352433B}">
      <dgm:prSet/>
      <dgm:spPr/>
      <dgm:t>
        <a:bodyPr/>
        <a:lstStyle/>
        <a:p>
          <a:r>
            <a:rPr lang="it-IT" smtClean="0"/>
            <a:t>- controllo di varchi carrabili e pedonali</a:t>
          </a:r>
          <a:endParaRPr lang="it-IT"/>
        </a:p>
      </dgm:t>
    </dgm:pt>
    <dgm:pt modelId="{C7153B25-9A76-4058-AB24-BBA640633200}" type="parTrans" cxnId="{2DFFCE42-F385-42FC-9AF3-608F3EF47205}">
      <dgm:prSet/>
      <dgm:spPr/>
      <dgm:t>
        <a:bodyPr/>
        <a:lstStyle/>
        <a:p>
          <a:endParaRPr lang="it-IT"/>
        </a:p>
      </dgm:t>
    </dgm:pt>
    <dgm:pt modelId="{097725EC-366C-4B54-B452-CA3C364FADA6}" type="sibTrans" cxnId="{2DFFCE42-F385-42FC-9AF3-608F3EF47205}">
      <dgm:prSet/>
      <dgm:spPr/>
      <dgm:t>
        <a:bodyPr/>
        <a:lstStyle/>
        <a:p>
          <a:endParaRPr lang="it-IT"/>
        </a:p>
      </dgm:t>
    </dgm:pt>
    <dgm:pt modelId="{3C42BADB-E15D-4FB8-82E3-5C557CE94C17}">
      <dgm:prSet/>
      <dgm:spPr/>
      <dgm:t>
        <a:bodyPr/>
        <a:lstStyle/>
        <a:p>
          <a:r>
            <a:rPr lang="it-IT" smtClean="0"/>
            <a:t>- controllo dei veicoli all’imbarco</a:t>
          </a:r>
          <a:endParaRPr lang="it-IT"/>
        </a:p>
      </dgm:t>
    </dgm:pt>
    <dgm:pt modelId="{8565B1DC-5751-4F76-B348-4B2D3E1CEAF2}" type="parTrans" cxnId="{54DD29D6-60AA-4614-B870-26731755E750}">
      <dgm:prSet/>
      <dgm:spPr/>
      <dgm:t>
        <a:bodyPr/>
        <a:lstStyle/>
        <a:p>
          <a:endParaRPr lang="it-IT"/>
        </a:p>
      </dgm:t>
    </dgm:pt>
    <dgm:pt modelId="{177BD6A3-7162-4C82-B9ED-BEE90D132CC8}" type="sibTrans" cxnId="{54DD29D6-60AA-4614-B870-26731755E750}">
      <dgm:prSet/>
      <dgm:spPr/>
      <dgm:t>
        <a:bodyPr/>
        <a:lstStyle/>
        <a:p>
          <a:endParaRPr lang="it-IT"/>
        </a:p>
      </dgm:t>
    </dgm:pt>
    <dgm:pt modelId="{F919F8F3-89D6-45B9-A33E-FDD2A56331E4}">
      <dgm:prSet/>
      <dgm:spPr/>
      <dgm:t>
        <a:bodyPr/>
        <a:lstStyle/>
        <a:p>
          <a:r>
            <a:rPr lang="it-IT" smtClean="0"/>
            <a:t>- vigilanza presso i terminal passeggeri /merci</a:t>
          </a:r>
          <a:endParaRPr lang="it-IT"/>
        </a:p>
      </dgm:t>
    </dgm:pt>
    <dgm:pt modelId="{7F57CECD-2E75-4D8B-8689-4736C1964BD7}" type="parTrans" cxnId="{34377827-8586-4531-A46B-81D9949A1714}">
      <dgm:prSet/>
      <dgm:spPr/>
      <dgm:t>
        <a:bodyPr/>
        <a:lstStyle/>
        <a:p>
          <a:endParaRPr lang="it-IT"/>
        </a:p>
      </dgm:t>
    </dgm:pt>
    <dgm:pt modelId="{4D4437D4-31C6-4937-A543-3A800AC887CA}" type="sibTrans" cxnId="{34377827-8586-4531-A46B-81D9949A1714}">
      <dgm:prSet/>
      <dgm:spPr/>
      <dgm:t>
        <a:bodyPr/>
        <a:lstStyle/>
        <a:p>
          <a:endParaRPr lang="it-IT"/>
        </a:p>
      </dgm:t>
    </dgm:pt>
    <dgm:pt modelId="{6466A24E-C908-4991-8C9F-BF7E5F3CA30C}" type="pres">
      <dgm:prSet presAssocID="{BEDEF9D3-79F2-477D-A9A3-A867365ABAC5}" presName="linear" presStyleCnt="0">
        <dgm:presLayoutVars>
          <dgm:dir/>
          <dgm:animLvl val="lvl"/>
          <dgm:resizeHandles val="exact"/>
        </dgm:presLayoutVars>
      </dgm:prSet>
      <dgm:spPr/>
      <dgm:t>
        <a:bodyPr/>
        <a:lstStyle/>
        <a:p>
          <a:endParaRPr lang="it-IT"/>
        </a:p>
      </dgm:t>
    </dgm:pt>
    <dgm:pt modelId="{39348D84-B246-4413-AC41-6B7EC8D3ACD1}" type="pres">
      <dgm:prSet presAssocID="{3D49A0C9-7950-4680-88BF-9F079C605D0A}" presName="parentLin" presStyleCnt="0"/>
      <dgm:spPr/>
    </dgm:pt>
    <dgm:pt modelId="{D71F2F3D-E016-48AC-A981-3D06A33E0E8F}" type="pres">
      <dgm:prSet presAssocID="{3D49A0C9-7950-4680-88BF-9F079C605D0A}" presName="parentLeftMargin" presStyleLbl="node1" presStyleIdx="0" presStyleCnt="5"/>
      <dgm:spPr/>
      <dgm:t>
        <a:bodyPr/>
        <a:lstStyle/>
        <a:p>
          <a:endParaRPr lang="it-IT"/>
        </a:p>
      </dgm:t>
    </dgm:pt>
    <dgm:pt modelId="{EF01A1B4-6FEA-4547-8CAC-AD0BB3A7C86D}" type="pres">
      <dgm:prSet presAssocID="{3D49A0C9-7950-4680-88BF-9F079C605D0A}" presName="parentText" presStyleLbl="node1" presStyleIdx="0" presStyleCnt="5">
        <dgm:presLayoutVars>
          <dgm:chMax val="0"/>
          <dgm:bulletEnabled val="1"/>
        </dgm:presLayoutVars>
      </dgm:prSet>
      <dgm:spPr/>
      <dgm:t>
        <a:bodyPr/>
        <a:lstStyle/>
        <a:p>
          <a:endParaRPr lang="it-IT"/>
        </a:p>
      </dgm:t>
    </dgm:pt>
    <dgm:pt modelId="{FF8CE1F4-D7DC-4D43-9E18-17734C52A919}" type="pres">
      <dgm:prSet presAssocID="{3D49A0C9-7950-4680-88BF-9F079C605D0A}" presName="negativeSpace" presStyleCnt="0"/>
      <dgm:spPr/>
    </dgm:pt>
    <dgm:pt modelId="{3713BD61-3177-41BA-86E0-8195EC6B2733}" type="pres">
      <dgm:prSet presAssocID="{3D49A0C9-7950-4680-88BF-9F079C605D0A}" presName="childText" presStyleLbl="conFgAcc1" presStyleIdx="0" presStyleCnt="5">
        <dgm:presLayoutVars>
          <dgm:bulletEnabled val="1"/>
        </dgm:presLayoutVars>
      </dgm:prSet>
      <dgm:spPr/>
      <dgm:t>
        <a:bodyPr/>
        <a:lstStyle/>
        <a:p>
          <a:endParaRPr lang="it-IT"/>
        </a:p>
      </dgm:t>
    </dgm:pt>
    <dgm:pt modelId="{4E698B0B-A03C-4F33-818F-B99BBCC0FF9A}" type="pres">
      <dgm:prSet presAssocID="{3F16E8B8-2B37-4CCB-A60D-365F2FA9DB49}" presName="spaceBetweenRectangles" presStyleCnt="0"/>
      <dgm:spPr/>
    </dgm:pt>
    <dgm:pt modelId="{D9DC9FF1-A4BA-4870-BB57-7C108CE7FF07}" type="pres">
      <dgm:prSet presAssocID="{9D91C22B-AA56-4626-BA30-B14271206EA7}" presName="parentLin" presStyleCnt="0"/>
      <dgm:spPr/>
    </dgm:pt>
    <dgm:pt modelId="{F66740B5-BEB5-4FBB-B820-CA9225A194AD}" type="pres">
      <dgm:prSet presAssocID="{9D91C22B-AA56-4626-BA30-B14271206EA7}" presName="parentLeftMargin" presStyleLbl="node1" presStyleIdx="0" presStyleCnt="5"/>
      <dgm:spPr/>
      <dgm:t>
        <a:bodyPr/>
        <a:lstStyle/>
        <a:p>
          <a:endParaRPr lang="it-IT"/>
        </a:p>
      </dgm:t>
    </dgm:pt>
    <dgm:pt modelId="{587156D3-213B-40AA-AD26-452D79F944F3}" type="pres">
      <dgm:prSet presAssocID="{9D91C22B-AA56-4626-BA30-B14271206EA7}" presName="parentText" presStyleLbl="node1" presStyleIdx="1" presStyleCnt="5">
        <dgm:presLayoutVars>
          <dgm:chMax val="0"/>
          <dgm:bulletEnabled val="1"/>
        </dgm:presLayoutVars>
      </dgm:prSet>
      <dgm:spPr/>
      <dgm:t>
        <a:bodyPr/>
        <a:lstStyle/>
        <a:p>
          <a:endParaRPr lang="it-IT"/>
        </a:p>
      </dgm:t>
    </dgm:pt>
    <dgm:pt modelId="{EC677F1D-3196-4A76-B975-796FEA885ED5}" type="pres">
      <dgm:prSet presAssocID="{9D91C22B-AA56-4626-BA30-B14271206EA7}" presName="negativeSpace" presStyleCnt="0"/>
      <dgm:spPr/>
    </dgm:pt>
    <dgm:pt modelId="{41D2810C-81F7-4A4F-925A-572AF31F116F}" type="pres">
      <dgm:prSet presAssocID="{9D91C22B-AA56-4626-BA30-B14271206EA7}" presName="childText" presStyleLbl="conFgAcc1" presStyleIdx="1" presStyleCnt="5">
        <dgm:presLayoutVars>
          <dgm:bulletEnabled val="1"/>
        </dgm:presLayoutVars>
      </dgm:prSet>
      <dgm:spPr/>
    </dgm:pt>
    <dgm:pt modelId="{FAFC968E-71CC-4BDD-8A00-08D1F82A6DDC}" type="pres">
      <dgm:prSet presAssocID="{1B952B92-D435-44DF-B109-3E05147B4A67}" presName="spaceBetweenRectangles" presStyleCnt="0"/>
      <dgm:spPr/>
    </dgm:pt>
    <dgm:pt modelId="{1EB8A7D8-8F5D-49CC-B160-4D8DC9CAA7CD}" type="pres">
      <dgm:prSet presAssocID="{0F25522B-8791-4B9F-BB94-D253E352433B}" presName="parentLin" presStyleCnt="0"/>
      <dgm:spPr/>
    </dgm:pt>
    <dgm:pt modelId="{3CBD4313-4906-480C-AD6F-81F437F4909F}" type="pres">
      <dgm:prSet presAssocID="{0F25522B-8791-4B9F-BB94-D253E352433B}" presName="parentLeftMargin" presStyleLbl="node1" presStyleIdx="1" presStyleCnt="5"/>
      <dgm:spPr/>
      <dgm:t>
        <a:bodyPr/>
        <a:lstStyle/>
        <a:p>
          <a:endParaRPr lang="it-IT"/>
        </a:p>
      </dgm:t>
    </dgm:pt>
    <dgm:pt modelId="{548BD753-DFBA-40A3-B734-57C36AAE3DF7}" type="pres">
      <dgm:prSet presAssocID="{0F25522B-8791-4B9F-BB94-D253E352433B}" presName="parentText" presStyleLbl="node1" presStyleIdx="2" presStyleCnt="5">
        <dgm:presLayoutVars>
          <dgm:chMax val="0"/>
          <dgm:bulletEnabled val="1"/>
        </dgm:presLayoutVars>
      </dgm:prSet>
      <dgm:spPr/>
      <dgm:t>
        <a:bodyPr/>
        <a:lstStyle/>
        <a:p>
          <a:endParaRPr lang="it-IT"/>
        </a:p>
      </dgm:t>
    </dgm:pt>
    <dgm:pt modelId="{61CD6F2C-76E2-4251-8FCC-58433BEE7C5B}" type="pres">
      <dgm:prSet presAssocID="{0F25522B-8791-4B9F-BB94-D253E352433B}" presName="negativeSpace" presStyleCnt="0"/>
      <dgm:spPr/>
    </dgm:pt>
    <dgm:pt modelId="{88133314-B967-49F0-A00F-631DF0C45912}" type="pres">
      <dgm:prSet presAssocID="{0F25522B-8791-4B9F-BB94-D253E352433B}" presName="childText" presStyleLbl="conFgAcc1" presStyleIdx="2" presStyleCnt="5">
        <dgm:presLayoutVars>
          <dgm:bulletEnabled val="1"/>
        </dgm:presLayoutVars>
      </dgm:prSet>
      <dgm:spPr/>
    </dgm:pt>
    <dgm:pt modelId="{412AC3AA-CE57-4EA6-8DCE-B99246A39E39}" type="pres">
      <dgm:prSet presAssocID="{097725EC-366C-4B54-B452-CA3C364FADA6}" presName="spaceBetweenRectangles" presStyleCnt="0"/>
      <dgm:spPr/>
    </dgm:pt>
    <dgm:pt modelId="{51C2035A-3227-47EE-A387-38A919848CD4}" type="pres">
      <dgm:prSet presAssocID="{3C42BADB-E15D-4FB8-82E3-5C557CE94C17}" presName="parentLin" presStyleCnt="0"/>
      <dgm:spPr/>
    </dgm:pt>
    <dgm:pt modelId="{18860070-467F-4DBC-9D92-000BA1628C43}" type="pres">
      <dgm:prSet presAssocID="{3C42BADB-E15D-4FB8-82E3-5C557CE94C17}" presName="parentLeftMargin" presStyleLbl="node1" presStyleIdx="2" presStyleCnt="5"/>
      <dgm:spPr/>
      <dgm:t>
        <a:bodyPr/>
        <a:lstStyle/>
        <a:p>
          <a:endParaRPr lang="it-IT"/>
        </a:p>
      </dgm:t>
    </dgm:pt>
    <dgm:pt modelId="{7F202F1E-6E9F-4DD1-BF68-616B2AF4D952}" type="pres">
      <dgm:prSet presAssocID="{3C42BADB-E15D-4FB8-82E3-5C557CE94C17}" presName="parentText" presStyleLbl="node1" presStyleIdx="3" presStyleCnt="5">
        <dgm:presLayoutVars>
          <dgm:chMax val="0"/>
          <dgm:bulletEnabled val="1"/>
        </dgm:presLayoutVars>
      </dgm:prSet>
      <dgm:spPr/>
      <dgm:t>
        <a:bodyPr/>
        <a:lstStyle/>
        <a:p>
          <a:endParaRPr lang="it-IT"/>
        </a:p>
      </dgm:t>
    </dgm:pt>
    <dgm:pt modelId="{A99CF8C9-E578-43FA-9916-A69E99DBB0D8}" type="pres">
      <dgm:prSet presAssocID="{3C42BADB-E15D-4FB8-82E3-5C557CE94C17}" presName="negativeSpace" presStyleCnt="0"/>
      <dgm:spPr/>
    </dgm:pt>
    <dgm:pt modelId="{A9062AFA-5D27-484C-82AB-1FAC2656E341}" type="pres">
      <dgm:prSet presAssocID="{3C42BADB-E15D-4FB8-82E3-5C557CE94C17}" presName="childText" presStyleLbl="conFgAcc1" presStyleIdx="3" presStyleCnt="5">
        <dgm:presLayoutVars>
          <dgm:bulletEnabled val="1"/>
        </dgm:presLayoutVars>
      </dgm:prSet>
      <dgm:spPr/>
    </dgm:pt>
    <dgm:pt modelId="{9293811B-EC84-47BA-9380-3D51242EF0AB}" type="pres">
      <dgm:prSet presAssocID="{177BD6A3-7162-4C82-B9ED-BEE90D132CC8}" presName="spaceBetweenRectangles" presStyleCnt="0"/>
      <dgm:spPr/>
    </dgm:pt>
    <dgm:pt modelId="{2F656FE1-C7A8-44AD-B0A3-AFD322D16583}" type="pres">
      <dgm:prSet presAssocID="{F919F8F3-89D6-45B9-A33E-FDD2A56331E4}" presName="parentLin" presStyleCnt="0"/>
      <dgm:spPr/>
    </dgm:pt>
    <dgm:pt modelId="{3245A6F4-9094-4CDA-A054-C055E5E14286}" type="pres">
      <dgm:prSet presAssocID="{F919F8F3-89D6-45B9-A33E-FDD2A56331E4}" presName="parentLeftMargin" presStyleLbl="node1" presStyleIdx="3" presStyleCnt="5"/>
      <dgm:spPr/>
      <dgm:t>
        <a:bodyPr/>
        <a:lstStyle/>
        <a:p>
          <a:endParaRPr lang="it-IT"/>
        </a:p>
      </dgm:t>
    </dgm:pt>
    <dgm:pt modelId="{9DB546B6-4BF4-42E5-B468-50FB0815BBF0}" type="pres">
      <dgm:prSet presAssocID="{F919F8F3-89D6-45B9-A33E-FDD2A56331E4}" presName="parentText" presStyleLbl="node1" presStyleIdx="4" presStyleCnt="5">
        <dgm:presLayoutVars>
          <dgm:chMax val="0"/>
          <dgm:bulletEnabled val="1"/>
        </dgm:presLayoutVars>
      </dgm:prSet>
      <dgm:spPr/>
      <dgm:t>
        <a:bodyPr/>
        <a:lstStyle/>
        <a:p>
          <a:endParaRPr lang="it-IT"/>
        </a:p>
      </dgm:t>
    </dgm:pt>
    <dgm:pt modelId="{8ACB9713-C252-42DC-B5D1-0ACCF34D9238}" type="pres">
      <dgm:prSet presAssocID="{F919F8F3-89D6-45B9-A33E-FDD2A56331E4}" presName="negativeSpace" presStyleCnt="0"/>
      <dgm:spPr/>
    </dgm:pt>
    <dgm:pt modelId="{884691BB-970F-4FAA-A6BA-D497F4D21C2B}" type="pres">
      <dgm:prSet presAssocID="{F919F8F3-89D6-45B9-A33E-FDD2A56331E4}" presName="childText" presStyleLbl="conFgAcc1" presStyleIdx="4" presStyleCnt="5">
        <dgm:presLayoutVars>
          <dgm:bulletEnabled val="1"/>
        </dgm:presLayoutVars>
      </dgm:prSet>
      <dgm:spPr/>
    </dgm:pt>
  </dgm:ptLst>
  <dgm:cxnLst>
    <dgm:cxn modelId="{039C522F-1685-44DD-A6B8-5479837ADE6E}" type="presOf" srcId="{3D49A0C9-7950-4680-88BF-9F079C605D0A}" destId="{D71F2F3D-E016-48AC-A981-3D06A33E0E8F}" srcOrd="0" destOrd="0" presId="urn:microsoft.com/office/officeart/2005/8/layout/list1"/>
    <dgm:cxn modelId="{34377827-8586-4531-A46B-81D9949A1714}" srcId="{BEDEF9D3-79F2-477D-A9A3-A867365ABAC5}" destId="{F919F8F3-89D6-45B9-A33E-FDD2A56331E4}" srcOrd="4" destOrd="0" parTransId="{7F57CECD-2E75-4D8B-8689-4736C1964BD7}" sibTransId="{4D4437D4-31C6-4937-A543-3A800AC887CA}"/>
    <dgm:cxn modelId="{19EF5B09-EB09-4D57-A167-D75435F38F41}" srcId="{BEDEF9D3-79F2-477D-A9A3-A867365ABAC5}" destId="{9D91C22B-AA56-4626-BA30-B14271206EA7}" srcOrd="1" destOrd="0" parTransId="{B2056EA5-F94C-4471-8653-A49116A9CFC1}" sibTransId="{1B952B92-D435-44DF-B109-3E05147B4A67}"/>
    <dgm:cxn modelId="{78724394-33EA-4F1F-80C5-8BED2367CB4D}" type="presOf" srcId="{0F25522B-8791-4B9F-BB94-D253E352433B}" destId="{548BD753-DFBA-40A3-B734-57C36AAE3DF7}" srcOrd="1" destOrd="0" presId="urn:microsoft.com/office/officeart/2005/8/layout/list1"/>
    <dgm:cxn modelId="{E2538590-0A92-4136-AFFE-C03240B0564C}" type="presOf" srcId="{0F25522B-8791-4B9F-BB94-D253E352433B}" destId="{3CBD4313-4906-480C-AD6F-81F437F4909F}" srcOrd="0" destOrd="0" presId="urn:microsoft.com/office/officeart/2005/8/layout/list1"/>
    <dgm:cxn modelId="{025A4225-C250-42B9-B3F4-9C81C104099D}" type="presOf" srcId="{3D49A0C9-7950-4680-88BF-9F079C605D0A}" destId="{EF01A1B4-6FEA-4547-8CAC-AD0BB3A7C86D}" srcOrd="1" destOrd="0" presId="urn:microsoft.com/office/officeart/2005/8/layout/list1"/>
    <dgm:cxn modelId="{2DFFCE42-F385-42FC-9AF3-608F3EF47205}" srcId="{BEDEF9D3-79F2-477D-A9A3-A867365ABAC5}" destId="{0F25522B-8791-4B9F-BB94-D253E352433B}" srcOrd="2" destOrd="0" parTransId="{C7153B25-9A76-4058-AB24-BBA640633200}" sibTransId="{097725EC-366C-4B54-B452-CA3C364FADA6}"/>
    <dgm:cxn modelId="{4C59C50D-CBDB-4B76-AA25-6994D2295238}" type="presOf" srcId="{BEDEF9D3-79F2-477D-A9A3-A867365ABAC5}" destId="{6466A24E-C908-4991-8C9F-BF7E5F3CA30C}" srcOrd="0" destOrd="0" presId="urn:microsoft.com/office/officeart/2005/8/layout/list1"/>
    <dgm:cxn modelId="{2FD2A998-A464-4F61-AE6A-B232926E605F}" type="presOf" srcId="{3C42BADB-E15D-4FB8-82E3-5C557CE94C17}" destId="{7F202F1E-6E9F-4DD1-BF68-616B2AF4D952}" srcOrd="1" destOrd="0" presId="urn:microsoft.com/office/officeart/2005/8/layout/list1"/>
    <dgm:cxn modelId="{DE36CC64-E0E3-4E77-9A3E-7BB1A20D8BF6}" type="presOf" srcId="{3C42BADB-E15D-4FB8-82E3-5C557CE94C17}" destId="{18860070-467F-4DBC-9D92-000BA1628C43}" srcOrd="0" destOrd="0" presId="urn:microsoft.com/office/officeart/2005/8/layout/list1"/>
    <dgm:cxn modelId="{54DD29D6-60AA-4614-B870-26731755E750}" srcId="{BEDEF9D3-79F2-477D-A9A3-A867365ABAC5}" destId="{3C42BADB-E15D-4FB8-82E3-5C557CE94C17}" srcOrd="3" destOrd="0" parTransId="{8565B1DC-5751-4F76-B348-4B2D3E1CEAF2}" sibTransId="{177BD6A3-7162-4C82-B9ED-BEE90D132CC8}"/>
    <dgm:cxn modelId="{57361B30-3BC7-453C-87B5-3264C50E05DE}" type="presOf" srcId="{9D91C22B-AA56-4626-BA30-B14271206EA7}" destId="{F66740B5-BEB5-4FBB-B820-CA9225A194AD}" srcOrd="0" destOrd="0" presId="urn:microsoft.com/office/officeart/2005/8/layout/list1"/>
    <dgm:cxn modelId="{B7154C78-1A37-4F85-BBF3-492680D4B35E}" type="presOf" srcId="{9D91C22B-AA56-4626-BA30-B14271206EA7}" destId="{587156D3-213B-40AA-AD26-452D79F944F3}" srcOrd="1" destOrd="0" presId="urn:microsoft.com/office/officeart/2005/8/layout/list1"/>
    <dgm:cxn modelId="{6D50129B-7677-4EC6-9354-427AAC7D3A6F}" srcId="{BEDEF9D3-79F2-477D-A9A3-A867365ABAC5}" destId="{3D49A0C9-7950-4680-88BF-9F079C605D0A}" srcOrd="0" destOrd="0" parTransId="{7DED8E60-D0C9-457E-81A4-858144CA7CE5}" sibTransId="{3F16E8B8-2B37-4CCB-A60D-365F2FA9DB49}"/>
    <dgm:cxn modelId="{7E6E0BD2-3460-4646-A8CD-BBF6555A5DB4}" type="presOf" srcId="{F919F8F3-89D6-45B9-A33E-FDD2A56331E4}" destId="{3245A6F4-9094-4CDA-A054-C055E5E14286}" srcOrd="0" destOrd="0" presId="urn:microsoft.com/office/officeart/2005/8/layout/list1"/>
    <dgm:cxn modelId="{EA3748A2-14F0-48BD-B32F-63ED407218D9}" type="presOf" srcId="{F919F8F3-89D6-45B9-A33E-FDD2A56331E4}" destId="{9DB546B6-4BF4-42E5-B468-50FB0815BBF0}" srcOrd="1" destOrd="0" presId="urn:microsoft.com/office/officeart/2005/8/layout/list1"/>
    <dgm:cxn modelId="{39401971-F2A5-47AB-A424-18A93277CBC9}" type="presParOf" srcId="{6466A24E-C908-4991-8C9F-BF7E5F3CA30C}" destId="{39348D84-B246-4413-AC41-6B7EC8D3ACD1}" srcOrd="0" destOrd="0" presId="urn:microsoft.com/office/officeart/2005/8/layout/list1"/>
    <dgm:cxn modelId="{45BC3E7B-FBD1-4102-82E3-28F938FFE759}" type="presParOf" srcId="{39348D84-B246-4413-AC41-6B7EC8D3ACD1}" destId="{D71F2F3D-E016-48AC-A981-3D06A33E0E8F}" srcOrd="0" destOrd="0" presId="urn:microsoft.com/office/officeart/2005/8/layout/list1"/>
    <dgm:cxn modelId="{63AF3731-1489-4C96-AE8E-6E4B08F8BA0E}" type="presParOf" srcId="{39348D84-B246-4413-AC41-6B7EC8D3ACD1}" destId="{EF01A1B4-6FEA-4547-8CAC-AD0BB3A7C86D}" srcOrd="1" destOrd="0" presId="urn:microsoft.com/office/officeart/2005/8/layout/list1"/>
    <dgm:cxn modelId="{D7F36F38-2F14-4BCA-A306-747172B16AC7}" type="presParOf" srcId="{6466A24E-C908-4991-8C9F-BF7E5F3CA30C}" destId="{FF8CE1F4-D7DC-4D43-9E18-17734C52A919}" srcOrd="1" destOrd="0" presId="urn:microsoft.com/office/officeart/2005/8/layout/list1"/>
    <dgm:cxn modelId="{AF113C0B-E12E-4D2E-8EFB-85973D888F8E}" type="presParOf" srcId="{6466A24E-C908-4991-8C9F-BF7E5F3CA30C}" destId="{3713BD61-3177-41BA-86E0-8195EC6B2733}" srcOrd="2" destOrd="0" presId="urn:microsoft.com/office/officeart/2005/8/layout/list1"/>
    <dgm:cxn modelId="{AB75B6E1-B8CE-4A13-BF8F-044D7064783E}" type="presParOf" srcId="{6466A24E-C908-4991-8C9F-BF7E5F3CA30C}" destId="{4E698B0B-A03C-4F33-818F-B99BBCC0FF9A}" srcOrd="3" destOrd="0" presId="urn:microsoft.com/office/officeart/2005/8/layout/list1"/>
    <dgm:cxn modelId="{5B1518DC-3EED-4827-B8A3-C5291B8C868D}" type="presParOf" srcId="{6466A24E-C908-4991-8C9F-BF7E5F3CA30C}" destId="{D9DC9FF1-A4BA-4870-BB57-7C108CE7FF07}" srcOrd="4" destOrd="0" presId="urn:microsoft.com/office/officeart/2005/8/layout/list1"/>
    <dgm:cxn modelId="{A6BD92CB-AF79-4AFC-9FF1-E398D9BA1150}" type="presParOf" srcId="{D9DC9FF1-A4BA-4870-BB57-7C108CE7FF07}" destId="{F66740B5-BEB5-4FBB-B820-CA9225A194AD}" srcOrd="0" destOrd="0" presId="urn:microsoft.com/office/officeart/2005/8/layout/list1"/>
    <dgm:cxn modelId="{305F96C6-3A13-4D52-889B-C1CBBD1A35D4}" type="presParOf" srcId="{D9DC9FF1-A4BA-4870-BB57-7C108CE7FF07}" destId="{587156D3-213B-40AA-AD26-452D79F944F3}" srcOrd="1" destOrd="0" presId="urn:microsoft.com/office/officeart/2005/8/layout/list1"/>
    <dgm:cxn modelId="{5F8B80A9-EE63-49A2-AD8E-0FD9F01702B0}" type="presParOf" srcId="{6466A24E-C908-4991-8C9F-BF7E5F3CA30C}" destId="{EC677F1D-3196-4A76-B975-796FEA885ED5}" srcOrd="5" destOrd="0" presId="urn:microsoft.com/office/officeart/2005/8/layout/list1"/>
    <dgm:cxn modelId="{EB66E4D8-1B75-46B0-9305-9802041861CE}" type="presParOf" srcId="{6466A24E-C908-4991-8C9F-BF7E5F3CA30C}" destId="{41D2810C-81F7-4A4F-925A-572AF31F116F}" srcOrd="6" destOrd="0" presId="urn:microsoft.com/office/officeart/2005/8/layout/list1"/>
    <dgm:cxn modelId="{F47BE618-B9AC-41A9-8542-CEA4E971830B}" type="presParOf" srcId="{6466A24E-C908-4991-8C9F-BF7E5F3CA30C}" destId="{FAFC968E-71CC-4BDD-8A00-08D1F82A6DDC}" srcOrd="7" destOrd="0" presId="urn:microsoft.com/office/officeart/2005/8/layout/list1"/>
    <dgm:cxn modelId="{BB831614-3580-455B-9135-19FBEBE2E87B}" type="presParOf" srcId="{6466A24E-C908-4991-8C9F-BF7E5F3CA30C}" destId="{1EB8A7D8-8F5D-49CC-B160-4D8DC9CAA7CD}" srcOrd="8" destOrd="0" presId="urn:microsoft.com/office/officeart/2005/8/layout/list1"/>
    <dgm:cxn modelId="{894ABE49-3ABB-49A0-AF6C-8DA6404CE8B5}" type="presParOf" srcId="{1EB8A7D8-8F5D-49CC-B160-4D8DC9CAA7CD}" destId="{3CBD4313-4906-480C-AD6F-81F437F4909F}" srcOrd="0" destOrd="0" presId="urn:microsoft.com/office/officeart/2005/8/layout/list1"/>
    <dgm:cxn modelId="{5630F226-6725-4D6E-A6FE-5C26A41B3D1F}" type="presParOf" srcId="{1EB8A7D8-8F5D-49CC-B160-4D8DC9CAA7CD}" destId="{548BD753-DFBA-40A3-B734-57C36AAE3DF7}" srcOrd="1" destOrd="0" presId="urn:microsoft.com/office/officeart/2005/8/layout/list1"/>
    <dgm:cxn modelId="{874512CB-7248-4426-B16C-3333F467475C}" type="presParOf" srcId="{6466A24E-C908-4991-8C9F-BF7E5F3CA30C}" destId="{61CD6F2C-76E2-4251-8FCC-58433BEE7C5B}" srcOrd="9" destOrd="0" presId="urn:microsoft.com/office/officeart/2005/8/layout/list1"/>
    <dgm:cxn modelId="{327E64EC-28CB-46B0-B64D-E232FF7A5E54}" type="presParOf" srcId="{6466A24E-C908-4991-8C9F-BF7E5F3CA30C}" destId="{88133314-B967-49F0-A00F-631DF0C45912}" srcOrd="10" destOrd="0" presId="urn:microsoft.com/office/officeart/2005/8/layout/list1"/>
    <dgm:cxn modelId="{B132AD7A-1229-4A2C-9AD6-95DD1E6FF0CF}" type="presParOf" srcId="{6466A24E-C908-4991-8C9F-BF7E5F3CA30C}" destId="{412AC3AA-CE57-4EA6-8DCE-B99246A39E39}" srcOrd="11" destOrd="0" presId="urn:microsoft.com/office/officeart/2005/8/layout/list1"/>
    <dgm:cxn modelId="{FDFC7D8D-7531-4020-B98C-266851B30876}" type="presParOf" srcId="{6466A24E-C908-4991-8C9F-BF7E5F3CA30C}" destId="{51C2035A-3227-47EE-A387-38A919848CD4}" srcOrd="12" destOrd="0" presId="urn:microsoft.com/office/officeart/2005/8/layout/list1"/>
    <dgm:cxn modelId="{8EA54161-6A42-4240-91CE-13C9A54E3A4A}" type="presParOf" srcId="{51C2035A-3227-47EE-A387-38A919848CD4}" destId="{18860070-467F-4DBC-9D92-000BA1628C43}" srcOrd="0" destOrd="0" presId="urn:microsoft.com/office/officeart/2005/8/layout/list1"/>
    <dgm:cxn modelId="{8A155405-9AA3-4452-A56F-79A9511D3E41}" type="presParOf" srcId="{51C2035A-3227-47EE-A387-38A919848CD4}" destId="{7F202F1E-6E9F-4DD1-BF68-616B2AF4D952}" srcOrd="1" destOrd="0" presId="urn:microsoft.com/office/officeart/2005/8/layout/list1"/>
    <dgm:cxn modelId="{3BB122D5-7940-4819-98C6-6E06B9981FBE}" type="presParOf" srcId="{6466A24E-C908-4991-8C9F-BF7E5F3CA30C}" destId="{A99CF8C9-E578-43FA-9916-A69E99DBB0D8}" srcOrd="13" destOrd="0" presId="urn:microsoft.com/office/officeart/2005/8/layout/list1"/>
    <dgm:cxn modelId="{FFC1B22C-8C0C-4DB6-8155-1751463AE097}" type="presParOf" srcId="{6466A24E-C908-4991-8C9F-BF7E5F3CA30C}" destId="{A9062AFA-5D27-484C-82AB-1FAC2656E341}" srcOrd="14" destOrd="0" presId="urn:microsoft.com/office/officeart/2005/8/layout/list1"/>
    <dgm:cxn modelId="{B8F682FD-85B4-4CE1-B327-DA8C43C0B242}" type="presParOf" srcId="{6466A24E-C908-4991-8C9F-BF7E5F3CA30C}" destId="{9293811B-EC84-47BA-9380-3D51242EF0AB}" srcOrd="15" destOrd="0" presId="urn:microsoft.com/office/officeart/2005/8/layout/list1"/>
    <dgm:cxn modelId="{D20B5434-6BD2-4497-ABD1-3B2D93C9B524}" type="presParOf" srcId="{6466A24E-C908-4991-8C9F-BF7E5F3CA30C}" destId="{2F656FE1-C7A8-44AD-B0A3-AFD322D16583}" srcOrd="16" destOrd="0" presId="urn:microsoft.com/office/officeart/2005/8/layout/list1"/>
    <dgm:cxn modelId="{6B163628-D084-494D-9E33-28A2C7DE8B44}" type="presParOf" srcId="{2F656FE1-C7A8-44AD-B0A3-AFD322D16583}" destId="{3245A6F4-9094-4CDA-A054-C055E5E14286}" srcOrd="0" destOrd="0" presId="urn:microsoft.com/office/officeart/2005/8/layout/list1"/>
    <dgm:cxn modelId="{F6A55561-FE94-4491-9764-1489031752D8}" type="presParOf" srcId="{2F656FE1-C7A8-44AD-B0A3-AFD322D16583}" destId="{9DB546B6-4BF4-42E5-B468-50FB0815BBF0}" srcOrd="1" destOrd="0" presId="urn:microsoft.com/office/officeart/2005/8/layout/list1"/>
    <dgm:cxn modelId="{50FA6EE5-70C1-40BE-A21B-6CF6A1FB3FBE}" type="presParOf" srcId="{6466A24E-C908-4991-8C9F-BF7E5F3CA30C}" destId="{8ACB9713-C252-42DC-B5D1-0ACCF34D9238}" srcOrd="17" destOrd="0" presId="urn:microsoft.com/office/officeart/2005/8/layout/list1"/>
    <dgm:cxn modelId="{D4DBD29C-9435-4152-AB6B-69EE7AB5BC2E}" type="presParOf" srcId="{6466A24E-C908-4991-8C9F-BF7E5F3CA30C}" destId="{884691BB-970F-4FAA-A6BA-D497F4D21C2B}" srcOrd="18" destOrd="0" presId="urn:microsoft.com/office/officeart/2005/8/layout/list1"/>
  </dgm:cxnLst>
  <dgm:bg/>
  <dgm:whole/>
  <dgm:extLst>
    <a:ext uri="http://schemas.microsoft.com/office/drawing/2008/diagram">
      <dsp:dataModelExt xmlns=""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AA6F53-DA93-4FEA-BD80-0D7473B40E9D}" type="doc">
      <dgm:prSet loTypeId="urn:microsoft.com/office/officeart/2005/8/layout/vList5" loCatId="list" qsTypeId="urn:microsoft.com/office/officeart/2005/8/quickstyle/3d2" qsCatId="3D" csTypeId="urn:microsoft.com/office/officeart/2005/8/colors/accent0_3" csCatId="mainScheme" phldr="1"/>
      <dgm:spPr/>
      <dgm:t>
        <a:bodyPr/>
        <a:lstStyle/>
        <a:p>
          <a:endParaRPr lang="it-IT"/>
        </a:p>
      </dgm:t>
    </dgm:pt>
    <dgm:pt modelId="{B4EA8113-6537-4D30-BC80-A53178F1533A}">
      <dgm:prSet custT="1"/>
      <dgm:spPr/>
      <dgm:t>
        <a:bodyPr/>
        <a:lstStyle/>
        <a:p>
          <a:r>
            <a:rPr lang="it-IT" sz="1600" dirty="0" smtClean="0"/>
            <a:t>personale marittimo</a:t>
          </a:r>
          <a:endParaRPr lang="it-IT" sz="1600" dirty="0"/>
        </a:p>
      </dgm:t>
    </dgm:pt>
    <dgm:pt modelId="{59BD0015-09EC-409D-85DF-F5A9765754D5}" type="sibTrans" cxnId="{B84E5356-C91A-407F-B753-DBC7FC4FDFDD}">
      <dgm:prSet/>
      <dgm:spPr/>
      <dgm:t>
        <a:bodyPr/>
        <a:lstStyle/>
        <a:p>
          <a:endParaRPr lang="it-IT"/>
        </a:p>
      </dgm:t>
    </dgm:pt>
    <dgm:pt modelId="{1E3C2681-2416-4394-B747-9B11ACC9139B}" type="parTrans" cxnId="{B84E5356-C91A-407F-B753-DBC7FC4FDFDD}">
      <dgm:prSet/>
      <dgm:spPr/>
      <dgm:t>
        <a:bodyPr/>
        <a:lstStyle/>
        <a:p>
          <a:endParaRPr lang="it-IT"/>
        </a:p>
      </dgm:t>
    </dgm:pt>
    <dgm:pt modelId="{EB96D614-6344-47F9-AF80-9BEEFED964D5}">
      <dgm:prSet custT="1"/>
      <dgm:spPr/>
      <dgm:t>
        <a:bodyPr/>
        <a:lstStyle/>
        <a:p>
          <a:r>
            <a:rPr lang="it-IT" sz="1600" dirty="0" smtClean="0"/>
            <a:t>regime amministrativo della nave</a:t>
          </a:r>
          <a:endParaRPr lang="it-IT" sz="1600" dirty="0"/>
        </a:p>
      </dgm:t>
    </dgm:pt>
    <dgm:pt modelId="{6FB8B60B-8279-46CA-AFB3-EB9E3FAB509C}" type="parTrans" cxnId="{EEA41BB6-D806-4408-B5BD-A61A4D8F34F1}">
      <dgm:prSet/>
      <dgm:spPr/>
      <dgm:t>
        <a:bodyPr/>
        <a:lstStyle/>
        <a:p>
          <a:endParaRPr lang="it-IT"/>
        </a:p>
      </dgm:t>
    </dgm:pt>
    <dgm:pt modelId="{1BD24908-501F-42D9-9839-8FD6F9D3DB31}" type="sibTrans" cxnId="{EEA41BB6-D806-4408-B5BD-A61A4D8F34F1}">
      <dgm:prSet/>
      <dgm:spPr/>
      <dgm:t>
        <a:bodyPr/>
        <a:lstStyle/>
        <a:p>
          <a:endParaRPr lang="it-IT"/>
        </a:p>
      </dgm:t>
    </dgm:pt>
    <dgm:pt modelId="{15C921C8-04A8-45A4-ABF5-CE9EEAA8352A}">
      <dgm:prSet custT="1"/>
      <dgm:spPr/>
      <dgm:t>
        <a:bodyPr/>
        <a:lstStyle/>
        <a:p>
          <a:r>
            <a:rPr lang="it-IT" sz="1600" dirty="0" smtClean="0"/>
            <a:t>diporto nautico e controllo della navigazione da diporto </a:t>
          </a:r>
          <a:endParaRPr lang="it-IT" sz="1600" dirty="0"/>
        </a:p>
      </dgm:t>
    </dgm:pt>
    <dgm:pt modelId="{39239F11-D030-4E3C-AF00-83F366C17B4F}" type="parTrans" cxnId="{EC7FC4CD-C87D-4697-9BCE-786B070EA927}">
      <dgm:prSet/>
      <dgm:spPr/>
      <dgm:t>
        <a:bodyPr/>
        <a:lstStyle/>
        <a:p>
          <a:endParaRPr lang="it-IT"/>
        </a:p>
      </dgm:t>
    </dgm:pt>
    <dgm:pt modelId="{DD76F10A-342F-4BBD-9913-1F1D27E21981}" type="sibTrans" cxnId="{EC7FC4CD-C87D-4697-9BCE-786B070EA927}">
      <dgm:prSet/>
      <dgm:spPr/>
      <dgm:t>
        <a:bodyPr/>
        <a:lstStyle/>
        <a:p>
          <a:endParaRPr lang="it-IT"/>
        </a:p>
      </dgm:t>
    </dgm:pt>
    <dgm:pt modelId="{CD706738-34C4-4B2B-9154-C2169912F3C2}">
      <dgm:prSet custT="1"/>
      <dgm:spPr/>
      <dgm:t>
        <a:bodyPr/>
        <a:lstStyle/>
        <a:p>
          <a:r>
            <a:rPr lang="it-IT" sz="1600" dirty="0" smtClean="0"/>
            <a:t>polizia di sicurezza della navigazione nei laghi e nelle acque interne</a:t>
          </a:r>
          <a:endParaRPr lang="it-IT" sz="1600" dirty="0"/>
        </a:p>
      </dgm:t>
    </dgm:pt>
    <dgm:pt modelId="{2FA331A0-7934-40B5-8C01-00320C36F04C}" type="parTrans" cxnId="{183DB1EB-B589-4CAD-8EA3-A28FA7C18442}">
      <dgm:prSet/>
      <dgm:spPr/>
      <dgm:t>
        <a:bodyPr/>
        <a:lstStyle/>
        <a:p>
          <a:endParaRPr lang="it-IT"/>
        </a:p>
      </dgm:t>
    </dgm:pt>
    <dgm:pt modelId="{710BBA9D-D7DF-4CA2-9F55-326F66E14FF4}" type="sibTrans" cxnId="{183DB1EB-B589-4CAD-8EA3-A28FA7C18442}">
      <dgm:prSet/>
      <dgm:spPr/>
      <dgm:t>
        <a:bodyPr/>
        <a:lstStyle/>
        <a:p>
          <a:endParaRPr lang="it-IT"/>
        </a:p>
      </dgm:t>
    </dgm:pt>
    <dgm:pt modelId="{F4F51E24-B4C8-44CF-B9BB-19C71271665F}">
      <dgm:prSet custT="1"/>
      <dgm:spPr/>
      <dgm:t>
        <a:bodyPr/>
        <a:lstStyle/>
        <a:p>
          <a:r>
            <a:rPr lang="it-IT" sz="1600" dirty="0" smtClean="0"/>
            <a:t>sicurezza delle attività lavorative nei porti e a bordo di navi</a:t>
          </a:r>
          <a:endParaRPr lang="it-IT" sz="1600" dirty="0"/>
        </a:p>
      </dgm:t>
    </dgm:pt>
    <dgm:pt modelId="{D01A7012-313D-432E-B993-A563E5CB8C95}" type="parTrans" cxnId="{9970074F-71CA-4E50-98CF-B82D07CCC5C7}">
      <dgm:prSet/>
      <dgm:spPr/>
      <dgm:t>
        <a:bodyPr/>
        <a:lstStyle/>
        <a:p>
          <a:endParaRPr lang="it-IT"/>
        </a:p>
      </dgm:t>
    </dgm:pt>
    <dgm:pt modelId="{985F553E-264E-4192-BA65-30FA42C5B21D}" type="sibTrans" cxnId="{9970074F-71CA-4E50-98CF-B82D07CCC5C7}">
      <dgm:prSet/>
      <dgm:spPr/>
      <dgm:t>
        <a:bodyPr/>
        <a:lstStyle/>
        <a:p>
          <a:endParaRPr lang="it-IT"/>
        </a:p>
      </dgm:t>
    </dgm:pt>
    <dgm:pt modelId="{86E826C1-23BE-4806-8BC3-67018D179EA8}">
      <dgm:prSet custT="1"/>
      <dgm:spPr/>
      <dgm:t>
        <a:bodyPr/>
        <a:lstStyle/>
        <a:p>
          <a:r>
            <a:rPr lang="it-IT" sz="1600" dirty="0" smtClean="0"/>
            <a:t>attività ispettiva sulle navi in funzione di </a:t>
          </a:r>
          <a:r>
            <a:rPr lang="it-IT" sz="1600" dirty="0" err="1" smtClean="0"/>
            <a:t>port</a:t>
          </a:r>
          <a:r>
            <a:rPr lang="it-IT" sz="1600" dirty="0" smtClean="0"/>
            <a:t> state </a:t>
          </a:r>
          <a:r>
            <a:rPr lang="it-IT" sz="1600" dirty="0" err="1" smtClean="0"/>
            <a:t>control</a:t>
          </a:r>
          <a:r>
            <a:rPr lang="it-IT" sz="1600" dirty="0" smtClean="0"/>
            <a:t> e </a:t>
          </a:r>
          <a:r>
            <a:rPr lang="it-IT" sz="1600" dirty="0" err="1" smtClean="0"/>
            <a:t>flag</a:t>
          </a:r>
          <a:r>
            <a:rPr lang="it-IT" sz="1600" dirty="0" smtClean="0"/>
            <a:t> state</a:t>
          </a:r>
          <a:endParaRPr lang="it-IT" sz="1600" dirty="0"/>
        </a:p>
      </dgm:t>
    </dgm:pt>
    <dgm:pt modelId="{6B17B56B-5B76-4035-B812-9E08E1DC0EFA}" type="parTrans" cxnId="{7785A665-AF93-4001-BFAB-EA6A742B2A4F}">
      <dgm:prSet/>
      <dgm:spPr/>
      <dgm:t>
        <a:bodyPr/>
        <a:lstStyle/>
        <a:p>
          <a:endParaRPr lang="it-IT"/>
        </a:p>
      </dgm:t>
    </dgm:pt>
    <dgm:pt modelId="{682B8EEE-B928-45DF-941B-079654824717}" type="sibTrans" cxnId="{7785A665-AF93-4001-BFAB-EA6A742B2A4F}">
      <dgm:prSet/>
      <dgm:spPr/>
      <dgm:t>
        <a:bodyPr/>
        <a:lstStyle/>
        <a:p>
          <a:endParaRPr lang="it-IT"/>
        </a:p>
      </dgm:t>
    </dgm:pt>
    <dgm:pt modelId="{D83D2AEA-3E7F-4299-A1F2-60993F81AB23}">
      <dgm:prSet custT="1"/>
      <dgm:spPr/>
      <dgm:t>
        <a:bodyPr/>
        <a:lstStyle/>
        <a:p>
          <a:r>
            <a:rPr lang="it-IT" sz="1600" spc="-50" baseline="0" dirty="0" smtClean="0"/>
            <a:t>esercizio delle funzioni di polizia in alto mare finalizzate all’accert-amento degli illeciti previsti dal diritto internazionale marittimo</a:t>
          </a:r>
          <a:endParaRPr lang="it-IT" sz="1600" spc="-50" baseline="0" dirty="0"/>
        </a:p>
      </dgm:t>
    </dgm:pt>
    <dgm:pt modelId="{CE1E0F00-B91B-4514-A599-1958FE1747D9}" type="parTrans" cxnId="{3B5CA270-C2AF-47D3-8EC7-F1F557CB3516}">
      <dgm:prSet/>
      <dgm:spPr/>
      <dgm:t>
        <a:bodyPr/>
        <a:lstStyle/>
        <a:p>
          <a:endParaRPr lang="it-IT"/>
        </a:p>
      </dgm:t>
    </dgm:pt>
    <dgm:pt modelId="{9352137A-B124-44A0-BA30-6484BAB5178A}" type="sibTrans" cxnId="{3B5CA270-C2AF-47D3-8EC7-F1F557CB3516}">
      <dgm:prSet/>
      <dgm:spPr/>
      <dgm:t>
        <a:bodyPr/>
        <a:lstStyle/>
        <a:p>
          <a:endParaRPr lang="it-IT"/>
        </a:p>
      </dgm:t>
    </dgm:pt>
    <dgm:pt modelId="{4DD5D4B0-58BF-4181-9EE0-000CA115C8DB}">
      <dgm:prSet custT="1"/>
      <dgm:spPr/>
      <dgm:t>
        <a:bodyPr/>
        <a:lstStyle/>
        <a:p>
          <a:r>
            <a:rPr lang="it-IT" sz="1800" dirty="0" smtClean="0"/>
            <a:t>Cod. Nav.</a:t>
          </a:r>
        </a:p>
        <a:p>
          <a:r>
            <a:rPr lang="it-IT" sz="1800" dirty="0" smtClean="0"/>
            <a:t>Libro I – Titolo IV </a:t>
          </a:r>
          <a:endParaRPr lang="it-IT" sz="1800" dirty="0"/>
        </a:p>
      </dgm:t>
    </dgm:pt>
    <dgm:pt modelId="{69056BED-99B5-4A33-97F0-0C762FC89FEE}" type="parTrans" cxnId="{94FEEBCA-C4FF-4CED-B4CE-584AA4B008F1}">
      <dgm:prSet/>
      <dgm:spPr/>
      <dgm:t>
        <a:bodyPr/>
        <a:lstStyle/>
        <a:p>
          <a:endParaRPr lang="it-IT"/>
        </a:p>
      </dgm:t>
    </dgm:pt>
    <dgm:pt modelId="{71003D52-D4F4-476E-858A-D6062087A73F}" type="sibTrans" cxnId="{94FEEBCA-C4FF-4CED-B4CE-584AA4B008F1}">
      <dgm:prSet/>
      <dgm:spPr/>
      <dgm:t>
        <a:bodyPr/>
        <a:lstStyle/>
        <a:p>
          <a:endParaRPr lang="it-IT"/>
        </a:p>
      </dgm:t>
    </dgm:pt>
    <dgm:pt modelId="{FCC38F2E-AC95-4920-BE29-0ACCB9E80465}">
      <dgm:prSet custT="1"/>
      <dgm:spPr/>
      <dgm:t>
        <a:bodyPr/>
        <a:lstStyle/>
        <a:p>
          <a:r>
            <a:rPr lang="it-IT" sz="1800" dirty="0" smtClean="0"/>
            <a:t>Cod. Nav.</a:t>
          </a:r>
        </a:p>
        <a:p>
          <a:r>
            <a:rPr lang="it-IT" sz="1800" dirty="0" smtClean="0"/>
            <a:t>Libro I – Titolo V</a:t>
          </a:r>
          <a:endParaRPr lang="it-IT" sz="1800" dirty="0"/>
        </a:p>
      </dgm:t>
    </dgm:pt>
    <dgm:pt modelId="{9145CD6D-893C-46F8-B87B-E59313399178}" type="parTrans" cxnId="{9CFD5C72-A53B-4928-9BC6-516450BD07AE}">
      <dgm:prSet/>
      <dgm:spPr/>
      <dgm:t>
        <a:bodyPr/>
        <a:lstStyle/>
        <a:p>
          <a:endParaRPr lang="it-IT"/>
        </a:p>
      </dgm:t>
    </dgm:pt>
    <dgm:pt modelId="{F8C72F33-23B8-4873-A613-5A25AA175A9E}" type="sibTrans" cxnId="{9CFD5C72-A53B-4928-9BC6-516450BD07AE}">
      <dgm:prSet/>
      <dgm:spPr/>
      <dgm:t>
        <a:bodyPr/>
        <a:lstStyle/>
        <a:p>
          <a:endParaRPr lang="it-IT"/>
        </a:p>
      </dgm:t>
    </dgm:pt>
    <dgm:pt modelId="{063D8A43-A68B-415C-9C12-4FF87EB3395D}">
      <dgm:prSet custT="1"/>
      <dgm:spPr/>
      <dgm:t>
        <a:bodyPr/>
        <a:lstStyle/>
        <a:p>
          <a:r>
            <a:rPr lang="it-IT" sz="1800" dirty="0" smtClean="0"/>
            <a:t>D. </a:t>
          </a:r>
          <a:r>
            <a:rPr lang="it-IT" sz="1800" dirty="0" err="1" smtClean="0"/>
            <a:t>L.vo</a:t>
          </a:r>
          <a:r>
            <a:rPr lang="it-IT" sz="1800" dirty="0" smtClean="0"/>
            <a:t> 18/07/2005 171</a:t>
          </a:r>
          <a:endParaRPr lang="it-IT" sz="1800" dirty="0"/>
        </a:p>
      </dgm:t>
    </dgm:pt>
    <dgm:pt modelId="{170142DD-12DB-410E-B25B-A1EBF7B72506}" type="parTrans" cxnId="{DFA7ABCB-E22C-465D-8B5A-4A85816A1D2C}">
      <dgm:prSet/>
      <dgm:spPr/>
      <dgm:t>
        <a:bodyPr/>
        <a:lstStyle/>
        <a:p>
          <a:endParaRPr lang="it-IT"/>
        </a:p>
      </dgm:t>
    </dgm:pt>
    <dgm:pt modelId="{164C2423-9A38-466F-A6A3-EF012B22BF76}" type="sibTrans" cxnId="{DFA7ABCB-E22C-465D-8B5A-4A85816A1D2C}">
      <dgm:prSet/>
      <dgm:spPr/>
      <dgm:t>
        <a:bodyPr/>
        <a:lstStyle/>
        <a:p>
          <a:endParaRPr lang="it-IT"/>
        </a:p>
      </dgm:t>
    </dgm:pt>
    <dgm:pt modelId="{3AAA8A00-D190-4009-BF33-9D4C7BD7A31C}">
      <dgm:prSet custT="1"/>
      <dgm:spPr/>
      <dgm:t>
        <a:bodyPr/>
        <a:lstStyle/>
        <a:p>
          <a:r>
            <a:rPr lang="it-IT" sz="1800" dirty="0" smtClean="0"/>
            <a:t>D. </a:t>
          </a:r>
          <a:r>
            <a:rPr lang="it-IT" sz="1800" dirty="0" err="1" smtClean="0"/>
            <a:t>Lgs</a:t>
          </a:r>
          <a:r>
            <a:rPr lang="it-IT" sz="1800" dirty="0" smtClean="0"/>
            <a:t>. 22/2009</a:t>
          </a:r>
          <a:endParaRPr lang="it-IT" sz="1800" dirty="0"/>
        </a:p>
      </dgm:t>
    </dgm:pt>
    <dgm:pt modelId="{EF5E05C2-5AF6-4982-8FEB-4F3F3918053D}" type="parTrans" cxnId="{D507AB2C-9F90-4969-BE41-875A2FC3F9D8}">
      <dgm:prSet/>
      <dgm:spPr/>
      <dgm:t>
        <a:bodyPr/>
        <a:lstStyle/>
        <a:p>
          <a:endParaRPr lang="it-IT"/>
        </a:p>
      </dgm:t>
    </dgm:pt>
    <dgm:pt modelId="{643CAD2C-EC15-47BA-81F6-128808051EBC}" type="sibTrans" cxnId="{D507AB2C-9F90-4969-BE41-875A2FC3F9D8}">
      <dgm:prSet/>
      <dgm:spPr/>
      <dgm:t>
        <a:bodyPr/>
        <a:lstStyle/>
        <a:p>
          <a:endParaRPr lang="it-IT"/>
        </a:p>
      </dgm:t>
    </dgm:pt>
    <dgm:pt modelId="{D70E4566-D3DD-4330-9DD5-40E5A64B9E61}">
      <dgm:prSet custT="1"/>
      <dgm:spPr/>
      <dgm:t>
        <a:bodyPr/>
        <a:lstStyle/>
        <a:p>
          <a:r>
            <a:rPr lang="it-IT" sz="1700" dirty="0" smtClean="0"/>
            <a:t>D. </a:t>
          </a:r>
          <a:r>
            <a:rPr lang="it-IT" sz="1700" dirty="0" err="1" smtClean="0"/>
            <a:t>Lgs</a:t>
          </a:r>
          <a:r>
            <a:rPr lang="it-IT" sz="1700" dirty="0" smtClean="0"/>
            <a:t> 9 aprile 2008, n. 81</a:t>
          </a:r>
          <a:endParaRPr lang="it-IT" sz="1700" dirty="0"/>
        </a:p>
      </dgm:t>
    </dgm:pt>
    <dgm:pt modelId="{5680689E-1A28-40F3-AE97-534E1CF38A74}" type="parTrans" cxnId="{A10EBB72-2495-49D2-B1EB-1186478B89B7}">
      <dgm:prSet/>
      <dgm:spPr/>
      <dgm:t>
        <a:bodyPr/>
        <a:lstStyle/>
        <a:p>
          <a:endParaRPr lang="it-IT"/>
        </a:p>
      </dgm:t>
    </dgm:pt>
    <dgm:pt modelId="{A6C07321-882F-4A96-84A8-D66CAF5008F5}" type="sibTrans" cxnId="{A10EBB72-2495-49D2-B1EB-1186478B89B7}">
      <dgm:prSet/>
      <dgm:spPr/>
      <dgm:t>
        <a:bodyPr/>
        <a:lstStyle/>
        <a:p>
          <a:endParaRPr lang="it-IT"/>
        </a:p>
      </dgm:t>
    </dgm:pt>
    <dgm:pt modelId="{AC49A8E4-9639-4FCD-95EE-DA35086F47A1}">
      <dgm:prSet custT="1"/>
      <dgm:spPr/>
      <dgm:t>
        <a:bodyPr/>
        <a:lstStyle/>
        <a:p>
          <a:r>
            <a:rPr lang="it-IT" sz="1800" dirty="0" smtClean="0"/>
            <a:t>Dir. 106/2001/CE e 94/57/CE</a:t>
          </a:r>
          <a:endParaRPr lang="it-IT" sz="1800" dirty="0"/>
        </a:p>
      </dgm:t>
    </dgm:pt>
    <dgm:pt modelId="{7B5E68D9-CADB-4107-83B7-07DDFC5B1183}" type="parTrans" cxnId="{B5CC3C98-525A-492B-B4F3-78FCC2F558C6}">
      <dgm:prSet/>
      <dgm:spPr/>
      <dgm:t>
        <a:bodyPr/>
        <a:lstStyle/>
        <a:p>
          <a:endParaRPr lang="it-IT"/>
        </a:p>
      </dgm:t>
    </dgm:pt>
    <dgm:pt modelId="{DC0CA228-9648-4DF5-A0AD-849444A9425F}" type="sibTrans" cxnId="{B5CC3C98-525A-492B-B4F3-78FCC2F558C6}">
      <dgm:prSet/>
      <dgm:spPr/>
      <dgm:t>
        <a:bodyPr/>
        <a:lstStyle/>
        <a:p>
          <a:endParaRPr lang="it-IT"/>
        </a:p>
      </dgm:t>
    </dgm:pt>
    <dgm:pt modelId="{21EF05F6-8DD4-469E-9032-0B01EC6BABA6}">
      <dgm:prSet custT="1"/>
      <dgm:spPr/>
      <dgm:t>
        <a:bodyPr/>
        <a:lstStyle/>
        <a:p>
          <a:r>
            <a:rPr lang="it-IT" sz="1800" dirty="0" smtClean="0"/>
            <a:t>Cod. Nav. </a:t>
          </a:r>
        </a:p>
        <a:p>
          <a:r>
            <a:rPr lang="it-IT" sz="1600" dirty="0" err="1" smtClean="0"/>
            <a:t>D.Lgs.</a:t>
          </a:r>
          <a:r>
            <a:rPr lang="it-IT" sz="1600" dirty="0" smtClean="0"/>
            <a:t> 2.2.2001, n. 28</a:t>
          </a:r>
          <a:endParaRPr lang="it-IT" sz="1600" dirty="0"/>
        </a:p>
      </dgm:t>
    </dgm:pt>
    <dgm:pt modelId="{C7132A30-3CFF-4FE4-B23E-AF1CCA385F56}" type="parTrans" cxnId="{F75834CD-E913-4324-B0B0-C5BC25DBB569}">
      <dgm:prSet/>
      <dgm:spPr/>
      <dgm:t>
        <a:bodyPr/>
        <a:lstStyle/>
        <a:p>
          <a:endParaRPr lang="it-IT"/>
        </a:p>
      </dgm:t>
    </dgm:pt>
    <dgm:pt modelId="{19DEC791-E471-4C05-9D76-EFFC3754DD64}" type="sibTrans" cxnId="{F75834CD-E913-4324-B0B0-C5BC25DBB569}">
      <dgm:prSet/>
      <dgm:spPr/>
      <dgm:t>
        <a:bodyPr/>
        <a:lstStyle/>
        <a:p>
          <a:endParaRPr lang="it-IT"/>
        </a:p>
      </dgm:t>
    </dgm:pt>
    <dgm:pt modelId="{265BD844-7905-451C-8528-F5D557FBC9D5}">
      <dgm:prSet custT="1"/>
      <dgm:spPr/>
      <dgm:t>
        <a:bodyPr/>
        <a:lstStyle/>
        <a:p>
          <a:r>
            <a:rPr lang="it-IT" sz="1800" dirty="0" smtClean="0"/>
            <a:t>Codice della Navigazione</a:t>
          </a:r>
          <a:endParaRPr lang="it-IT" sz="1800" dirty="0"/>
        </a:p>
      </dgm:t>
    </dgm:pt>
    <dgm:pt modelId="{8FBE0796-C1B0-4F10-B3C8-B0C1ACE9B5B0}" type="parTrans" cxnId="{47DD570B-7626-4ACF-A6A4-D8FA9525CB4C}">
      <dgm:prSet/>
      <dgm:spPr/>
      <dgm:t>
        <a:bodyPr/>
        <a:lstStyle/>
        <a:p>
          <a:endParaRPr lang="it-IT"/>
        </a:p>
      </dgm:t>
    </dgm:pt>
    <dgm:pt modelId="{A6094D53-C795-41F0-B363-9EC18B1FBAFD}" type="sibTrans" cxnId="{47DD570B-7626-4ACF-A6A4-D8FA9525CB4C}">
      <dgm:prSet/>
      <dgm:spPr/>
      <dgm:t>
        <a:bodyPr/>
        <a:lstStyle/>
        <a:p>
          <a:endParaRPr lang="it-IT"/>
        </a:p>
      </dgm:t>
    </dgm:pt>
    <dgm:pt modelId="{F933EDF7-2391-47E7-8AE4-C49D325F1326}">
      <dgm:prSet custT="1"/>
      <dgm:spPr/>
      <dgm:t>
        <a:bodyPr/>
        <a:lstStyle/>
        <a:p>
          <a:r>
            <a:rPr lang="it-IT" sz="1600" smtClean="0"/>
            <a:t>inchieste sui sinistri marittimi </a:t>
          </a:r>
          <a:endParaRPr lang="it-IT" sz="1600" dirty="0"/>
        </a:p>
      </dgm:t>
    </dgm:pt>
    <dgm:pt modelId="{AA1B9AEC-01CC-4951-8546-C24799CC2331}" type="parTrans" cxnId="{789DC1B9-1689-4CB4-B713-0DB55BCCF1F1}">
      <dgm:prSet/>
      <dgm:spPr/>
      <dgm:t>
        <a:bodyPr/>
        <a:lstStyle/>
        <a:p>
          <a:endParaRPr lang="it-IT"/>
        </a:p>
      </dgm:t>
    </dgm:pt>
    <dgm:pt modelId="{21D7EF58-B68C-467E-B764-F0222B8FA334}" type="sibTrans" cxnId="{789DC1B9-1689-4CB4-B713-0DB55BCCF1F1}">
      <dgm:prSet/>
      <dgm:spPr/>
      <dgm:t>
        <a:bodyPr/>
        <a:lstStyle/>
        <a:p>
          <a:endParaRPr lang="it-IT"/>
        </a:p>
      </dgm:t>
    </dgm:pt>
    <dgm:pt modelId="{E5C4A69C-9253-4070-A4ED-CC54E424211D}" type="pres">
      <dgm:prSet presAssocID="{DBAA6F53-DA93-4FEA-BD80-0D7473B40E9D}" presName="Name0" presStyleCnt="0">
        <dgm:presLayoutVars>
          <dgm:dir/>
          <dgm:animLvl val="lvl"/>
          <dgm:resizeHandles val="exact"/>
        </dgm:presLayoutVars>
      </dgm:prSet>
      <dgm:spPr/>
      <dgm:t>
        <a:bodyPr/>
        <a:lstStyle/>
        <a:p>
          <a:endParaRPr lang="it-IT"/>
        </a:p>
      </dgm:t>
    </dgm:pt>
    <dgm:pt modelId="{E8432143-5DE8-45CC-8AD2-A5F79EC42BE9}" type="pres">
      <dgm:prSet presAssocID="{4DD5D4B0-58BF-4181-9EE0-000CA115C8DB}" presName="linNode" presStyleCnt="0"/>
      <dgm:spPr/>
    </dgm:pt>
    <dgm:pt modelId="{2B9EBA80-7C41-4C72-880F-A8183823A4B8}" type="pres">
      <dgm:prSet presAssocID="{4DD5D4B0-58BF-4181-9EE0-000CA115C8DB}" presName="parentText" presStyleLbl="node1" presStyleIdx="0" presStyleCnt="8" custScaleX="81992">
        <dgm:presLayoutVars>
          <dgm:chMax val="1"/>
          <dgm:bulletEnabled val="1"/>
        </dgm:presLayoutVars>
      </dgm:prSet>
      <dgm:spPr/>
      <dgm:t>
        <a:bodyPr/>
        <a:lstStyle/>
        <a:p>
          <a:endParaRPr lang="it-IT"/>
        </a:p>
      </dgm:t>
    </dgm:pt>
    <dgm:pt modelId="{E77226B9-2D96-4767-8D30-D7EAEBB6FFAA}" type="pres">
      <dgm:prSet presAssocID="{4DD5D4B0-58BF-4181-9EE0-000CA115C8DB}" presName="descendantText" presStyleLbl="alignAccFollowNode1" presStyleIdx="0" presStyleCnt="8" custScaleX="110237">
        <dgm:presLayoutVars>
          <dgm:bulletEnabled val="1"/>
        </dgm:presLayoutVars>
      </dgm:prSet>
      <dgm:spPr/>
      <dgm:t>
        <a:bodyPr/>
        <a:lstStyle/>
        <a:p>
          <a:endParaRPr lang="it-IT"/>
        </a:p>
      </dgm:t>
    </dgm:pt>
    <dgm:pt modelId="{B0AFD637-C32C-4054-A0BF-788A606D355A}" type="pres">
      <dgm:prSet presAssocID="{71003D52-D4F4-476E-858A-D6062087A73F}" presName="sp" presStyleCnt="0"/>
      <dgm:spPr/>
    </dgm:pt>
    <dgm:pt modelId="{3249C844-3A3A-496A-BE20-43ED637002DA}" type="pres">
      <dgm:prSet presAssocID="{FCC38F2E-AC95-4920-BE29-0ACCB9E80465}" presName="linNode" presStyleCnt="0"/>
      <dgm:spPr/>
    </dgm:pt>
    <dgm:pt modelId="{D79D20B4-FFDB-479E-AB96-8664CBC4C2D5}" type="pres">
      <dgm:prSet presAssocID="{FCC38F2E-AC95-4920-BE29-0ACCB9E80465}" presName="parentText" presStyleLbl="node1" presStyleIdx="1" presStyleCnt="8" custScaleX="81992">
        <dgm:presLayoutVars>
          <dgm:chMax val="1"/>
          <dgm:bulletEnabled val="1"/>
        </dgm:presLayoutVars>
      </dgm:prSet>
      <dgm:spPr/>
      <dgm:t>
        <a:bodyPr/>
        <a:lstStyle/>
        <a:p>
          <a:endParaRPr lang="it-IT"/>
        </a:p>
      </dgm:t>
    </dgm:pt>
    <dgm:pt modelId="{D50882C6-54BB-4EBE-A38C-E4D5E4F7A3DA}" type="pres">
      <dgm:prSet presAssocID="{FCC38F2E-AC95-4920-BE29-0ACCB9E80465}" presName="descendantText" presStyleLbl="alignAccFollowNode1" presStyleIdx="1" presStyleCnt="8" custScaleX="110237">
        <dgm:presLayoutVars>
          <dgm:bulletEnabled val="1"/>
        </dgm:presLayoutVars>
      </dgm:prSet>
      <dgm:spPr/>
      <dgm:t>
        <a:bodyPr/>
        <a:lstStyle/>
        <a:p>
          <a:endParaRPr lang="it-IT"/>
        </a:p>
      </dgm:t>
    </dgm:pt>
    <dgm:pt modelId="{1DEFCA70-AC52-4307-A464-9517906CBAAA}" type="pres">
      <dgm:prSet presAssocID="{F8C72F33-23B8-4873-A613-5A25AA175A9E}" presName="sp" presStyleCnt="0"/>
      <dgm:spPr/>
    </dgm:pt>
    <dgm:pt modelId="{32989A85-12FA-46A2-A0F0-718AD145B900}" type="pres">
      <dgm:prSet presAssocID="{063D8A43-A68B-415C-9C12-4FF87EB3395D}" presName="linNode" presStyleCnt="0"/>
      <dgm:spPr/>
    </dgm:pt>
    <dgm:pt modelId="{DF779FF4-D1B0-4D11-9DA5-9BBB09D3DA95}" type="pres">
      <dgm:prSet presAssocID="{063D8A43-A68B-415C-9C12-4FF87EB3395D}" presName="parentText" presStyleLbl="node1" presStyleIdx="2" presStyleCnt="8" custScaleX="81992">
        <dgm:presLayoutVars>
          <dgm:chMax val="1"/>
          <dgm:bulletEnabled val="1"/>
        </dgm:presLayoutVars>
      </dgm:prSet>
      <dgm:spPr/>
      <dgm:t>
        <a:bodyPr/>
        <a:lstStyle/>
        <a:p>
          <a:endParaRPr lang="it-IT"/>
        </a:p>
      </dgm:t>
    </dgm:pt>
    <dgm:pt modelId="{EFDE2908-2CDB-48EE-A785-802AFA2ADB7A}" type="pres">
      <dgm:prSet presAssocID="{063D8A43-A68B-415C-9C12-4FF87EB3395D}" presName="descendantText" presStyleLbl="alignAccFollowNode1" presStyleIdx="2" presStyleCnt="8" custScaleX="110237">
        <dgm:presLayoutVars>
          <dgm:bulletEnabled val="1"/>
        </dgm:presLayoutVars>
      </dgm:prSet>
      <dgm:spPr/>
      <dgm:t>
        <a:bodyPr/>
        <a:lstStyle/>
        <a:p>
          <a:endParaRPr lang="it-IT"/>
        </a:p>
      </dgm:t>
    </dgm:pt>
    <dgm:pt modelId="{86DF6C4D-CF60-4732-AD6A-A3AA20DFF833}" type="pres">
      <dgm:prSet presAssocID="{164C2423-9A38-466F-A6A3-EF012B22BF76}" presName="sp" presStyleCnt="0"/>
      <dgm:spPr/>
    </dgm:pt>
    <dgm:pt modelId="{58A37BA5-E7BD-4E3A-A247-5FF55D7A9885}" type="pres">
      <dgm:prSet presAssocID="{3AAA8A00-D190-4009-BF33-9D4C7BD7A31C}" presName="linNode" presStyleCnt="0"/>
      <dgm:spPr/>
    </dgm:pt>
    <dgm:pt modelId="{F1729431-C6F4-4566-93F9-82A983A20DD7}" type="pres">
      <dgm:prSet presAssocID="{3AAA8A00-D190-4009-BF33-9D4C7BD7A31C}" presName="parentText" presStyleLbl="node1" presStyleIdx="3" presStyleCnt="8" custScaleX="81992">
        <dgm:presLayoutVars>
          <dgm:chMax val="1"/>
          <dgm:bulletEnabled val="1"/>
        </dgm:presLayoutVars>
      </dgm:prSet>
      <dgm:spPr/>
      <dgm:t>
        <a:bodyPr/>
        <a:lstStyle/>
        <a:p>
          <a:endParaRPr lang="it-IT"/>
        </a:p>
      </dgm:t>
    </dgm:pt>
    <dgm:pt modelId="{5575A0F5-11EA-4917-B078-756B85BC3D6C}" type="pres">
      <dgm:prSet presAssocID="{3AAA8A00-D190-4009-BF33-9D4C7BD7A31C}" presName="descendantText" presStyleLbl="alignAccFollowNode1" presStyleIdx="3" presStyleCnt="8" custScaleX="110237">
        <dgm:presLayoutVars>
          <dgm:bulletEnabled val="1"/>
        </dgm:presLayoutVars>
      </dgm:prSet>
      <dgm:spPr/>
      <dgm:t>
        <a:bodyPr/>
        <a:lstStyle/>
        <a:p>
          <a:endParaRPr lang="it-IT"/>
        </a:p>
      </dgm:t>
    </dgm:pt>
    <dgm:pt modelId="{024D84E9-739A-41C6-9335-6CC1588FAD90}" type="pres">
      <dgm:prSet presAssocID="{643CAD2C-EC15-47BA-81F6-128808051EBC}" presName="sp" presStyleCnt="0"/>
      <dgm:spPr/>
    </dgm:pt>
    <dgm:pt modelId="{B431DF76-9C6D-41D4-BC56-EA0E80BB9230}" type="pres">
      <dgm:prSet presAssocID="{D70E4566-D3DD-4330-9DD5-40E5A64B9E61}" presName="linNode" presStyleCnt="0"/>
      <dgm:spPr/>
    </dgm:pt>
    <dgm:pt modelId="{56DF78F0-B140-49D8-B2D4-D83F971C9E1E}" type="pres">
      <dgm:prSet presAssocID="{D70E4566-D3DD-4330-9DD5-40E5A64B9E61}" presName="parentText" presStyleLbl="node1" presStyleIdx="4" presStyleCnt="8" custScaleX="81992">
        <dgm:presLayoutVars>
          <dgm:chMax val="1"/>
          <dgm:bulletEnabled val="1"/>
        </dgm:presLayoutVars>
      </dgm:prSet>
      <dgm:spPr/>
      <dgm:t>
        <a:bodyPr/>
        <a:lstStyle/>
        <a:p>
          <a:endParaRPr lang="it-IT"/>
        </a:p>
      </dgm:t>
    </dgm:pt>
    <dgm:pt modelId="{641B8512-F63F-48F4-8775-C29FA7465283}" type="pres">
      <dgm:prSet presAssocID="{D70E4566-D3DD-4330-9DD5-40E5A64B9E61}" presName="descendantText" presStyleLbl="alignAccFollowNode1" presStyleIdx="4" presStyleCnt="8" custScaleX="110237">
        <dgm:presLayoutVars>
          <dgm:bulletEnabled val="1"/>
        </dgm:presLayoutVars>
      </dgm:prSet>
      <dgm:spPr/>
      <dgm:t>
        <a:bodyPr/>
        <a:lstStyle/>
        <a:p>
          <a:endParaRPr lang="it-IT"/>
        </a:p>
      </dgm:t>
    </dgm:pt>
    <dgm:pt modelId="{2903ED89-F16D-4EBB-B4FD-C08EFD4EB9CF}" type="pres">
      <dgm:prSet presAssocID="{A6C07321-882F-4A96-84A8-D66CAF5008F5}" presName="sp" presStyleCnt="0"/>
      <dgm:spPr/>
    </dgm:pt>
    <dgm:pt modelId="{04599992-A681-487F-B099-0804D9085CE5}" type="pres">
      <dgm:prSet presAssocID="{AC49A8E4-9639-4FCD-95EE-DA35086F47A1}" presName="linNode" presStyleCnt="0"/>
      <dgm:spPr/>
    </dgm:pt>
    <dgm:pt modelId="{8BBED7EC-47AA-41BC-BA57-4888B2DEB31F}" type="pres">
      <dgm:prSet presAssocID="{AC49A8E4-9639-4FCD-95EE-DA35086F47A1}" presName="parentText" presStyleLbl="node1" presStyleIdx="5" presStyleCnt="8" custScaleX="81992">
        <dgm:presLayoutVars>
          <dgm:chMax val="1"/>
          <dgm:bulletEnabled val="1"/>
        </dgm:presLayoutVars>
      </dgm:prSet>
      <dgm:spPr/>
      <dgm:t>
        <a:bodyPr/>
        <a:lstStyle/>
        <a:p>
          <a:endParaRPr lang="it-IT"/>
        </a:p>
      </dgm:t>
    </dgm:pt>
    <dgm:pt modelId="{3A2C6B6B-1594-440B-87FA-52FBD187ABC5}" type="pres">
      <dgm:prSet presAssocID="{AC49A8E4-9639-4FCD-95EE-DA35086F47A1}" presName="descendantText" presStyleLbl="alignAccFollowNode1" presStyleIdx="5" presStyleCnt="8" custScaleX="110237">
        <dgm:presLayoutVars>
          <dgm:bulletEnabled val="1"/>
        </dgm:presLayoutVars>
      </dgm:prSet>
      <dgm:spPr/>
      <dgm:t>
        <a:bodyPr/>
        <a:lstStyle/>
        <a:p>
          <a:endParaRPr lang="it-IT"/>
        </a:p>
      </dgm:t>
    </dgm:pt>
    <dgm:pt modelId="{C8EE0B9C-3237-4A53-8782-4E9ADDB05A58}" type="pres">
      <dgm:prSet presAssocID="{DC0CA228-9648-4DF5-A0AD-849444A9425F}" presName="sp" presStyleCnt="0"/>
      <dgm:spPr/>
    </dgm:pt>
    <dgm:pt modelId="{67A17552-D242-48CC-BE0E-F8FC25E16FD2}" type="pres">
      <dgm:prSet presAssocID="{21EF05F6-8DD4-469E-9032-0B01EC6BABA6}" presName="linNode" presStyleCnt="0"/>
      <dgm:spPr/>
    </dgm:pt>
    <dgm:pt modelId="{737EB31F-B2E8-42B7-90BC-38C98589FFEE}" type="pres">
      <dgm:prSet presAssocID="{21EF05F6-8DD4-469E-9032-0B01EC6BABA6}" presName="parentText" presStyleLbl="node1" presStyleIdx="6" presStyleCnt="8" custScaleX="81992">
        <dgm:presLayoutVars>
          <dgm:chMax val="1"/>
          <dgm:bulletEnabled val="1"/>
        </dgm:presLayoutVars>
      </dgm:prSet>
      <dgm:spPr/>
      <dgm:t>
        <a:bodyPr/>
        <a:lstStyle/>
        <a:p>
          <a:endParaRPr lang="it-IT"/>
        </a:p>
      </dgm:t>
    </dgm:pt>
    <dgm:pt modelId="{D96E6B99-C55D-425B-A35C-CD74A2D2B06A}" type="pres">
      <dgm:prSet presAssocID="{21EF05F6-8DD4-469E-9032-0B01EC6BABA6}" presName="descendantText" presStyleLbl="alignAccFollowNode1" presStyleIdx="6" presStyleCnt="8" custScaleX="110237">
        <dgm:presLayoutVars>
          <dgm:bulletEnabled val="1"/>
        </dgm:presLayoutVars>
      </dgm:prSet>
      <dgm:spPr/>
      <dgm:t>
        <a:bodyPr/>
        <a:lstStyle/>
        <a:p>
          <a:endParaRPr lang="it-IT"/>
        </a:p>
      </dgm:t>
    </dgm:pt>
    <dgm:pt modelId="{5F1714A2-6D1E-4BEA-88CF-B56EA9A0614D}" type="pres">
      <dgm:prSet presAssocID="{19DEC791-E471-4C05-9D76-EFFC3754DD64}" presName="sp" presStyleCnt="0"/>
      <dgm:spPr/>
    </dgm:pt>
    <dgm:pt modelId="{42415DCF-9221-4620-808F-5731C0712EA4}" type="pres">
      <dgm:prSet presAssocID="{265BD844-7905-451C-8528-F5D557FBC9D5}" presName="linNode" presStyleCnt="0"/>
      <dgm:spPr/>
    </dgm:pt>
    <dgm:pt modelId="{9542E16D-D24E-4A6D-8297-F0AECF839BEF}" type="pres">
      <dgm:prSet presAssocID="{265BD844-7905-451C-8528-F5D557FBC9D5}" presName="parentText" presStyleLbl="node1" presStyleIdx="7" presStyleCnt="8" custScaleX="81992">
        <dgm:presLayoutVars>
          <dgm:chMax val="1"/>
          <dgm:bulletEnabled val="1"/>
        </dgm:presLayoutVars>
      </dgm:prSet>
      <dgm:spPr/>
      <dgm:t>
        <a:bodyPr/>
        <a:lstStyle/>
        <a:p>
          <a:endParaRPr lang="it-IT"/>
        </a:p>
      </dgm:t>
    </dgm:pt>
    <dgm:pt modelId="{9CC7C566-D730-4C9E-A436-C4F11708B60A}" type="pres">
      <dgm:prSet presAssocID="{265BD844-7905-451C-8528-F5D557FBC9D5}" presName="descendantText" presStyleLbl="alignAccFollowNode1" presStyleIdx="7" presStyleCnt="8" custScaleX="110237">
        <dgm:presLayoutVars>
          <dgm:bulletEnabled val="1"/>
        </dgm:presLayoutVars>
      </dgm:prSet>
      <dgm:spPr/>
      <dgm:t>
        <a:bodyPr/>
        <a:lstStyle/>
        <a:p>
          <a:endParaRPr lang="it-IT"/>
        </a:p>
      </dgm:t>
    </dgm:pt>
  </dgm:ptLst>
  <dgm:cxnLst>
    <dgm:cxn modelId="{C04EA007-40C0-48BF-9D3C-7D22515F9291}" type="presOf" srcId="{FCC38F2E-AC95-4920-BE29-0ACCB9E80465}" destId="{D79D20B4-FFDB-479E-AB96-8664CBC4C2D5}" srcOrd="0" destOrd="0" presId="urn:microsoft.com/office/officeart/2005/8/layout/vList5"/>
    <dgm:cxn modelId="{47DD570B-7626-4ACF-A6A4-D8FA9525CB4C}" srcId="{DBAA6F53-DA93-4FEA-BD80-0D7473B40E9D}" destId="{265BD844-7905-451C-8528-F5D557FBC9D5}" srcOrd="7" destOrd="0" parTransId="{8FBE0796-C1B0-4F10-B3C8-B0C1ACE9B5B0}" sibTransId="{A6094D53-C795-41F0-B363-9EC18B1FBAFD}"/>
    <dgm:cxn modelId="{789DC1B9-1689-4CB4-B713-0DB55BCCF1F1}" srcId="{21EF05F6-8DD4-469E-9032-0B01EC6BABA6}" destId="{F933EDF7-2391-47E7-8AE4-C49D325F1326}" srcOrd="0" destOrd="0" parTransId="{AA1B9AEC-01CC-4951-8546-C24799CC2331}" sibTransId="{21D7EF58-B68C-467E-B764-F0222B8FA334}"/>
    <dgm:cxn modelId="{6D409D51-EEB1-41A0-9B60-665AF74E9A6A}" type="presOf" srcId="{EB96D614-6344-47F9-AF80-9BEEFED964D5}" destId="{D50882C6-54BB-4EBE-A38C-E4D5E4F7A3DA}" srcOrd="0" destOrd="0" presId="urn:microsoft.com/office/officeart/2005/8/layout/vList5"/>
    <dgm:cxn modelId="{AC3CDBF3-1310-434A-B1C9-8D3F2F4734E7}" type="presOf" srcId="{B4EA8113-6537-4D30-BC80-A53178F1533A}" destId="{E77226B9-2D96-4767-8D30-D7EAEBB6FFAA}" srcOrd="0" destOrd="0" presId="urn:microsoft.com/office/officeart/2005/8/layout/vList5"/>
    <dgm:cxn modelId="{BE98CF31-2BC5-4ECC-9626-0F4E27833D46}" type="presOf" srcId="{86E826C1-23BE-4806-8BC3-67018D179EA8}" destId="{3A2C6B6B-1594-440B-87FA-52FBD187ABC5}" srcOrd="0" destOrd="0" presId="urn:microsoft.com/office/officeart/2005/8/layout/vList5"/>
    <dgm:cxn modelId="{F75834CD-E913-4324-B0B0-C5BC25DBB569}" srcId="{DBAA6F53-DA93-4FEA-BD80-0D7473B40E9D}" destId="{21EF05F6-8DD4-469E-9032-0B01EC6BABA6}" srcOrd="6" destOrd="0" parTransId="{C7132A30-3CFF-4FE4-B23E-AF1CCA385F56}" sibTransId="{19DEC791-E471-4C05-9D76-EFFC3754DD64}"/>
    <dgm:cxn modelId="{0214492B-039C-435C-BA68-38B647F7DA99}" type="presOf" srcId="{CD706738-34C4-4B2B-9154-C2169912F3C2}" destId="{5575A0F5-11EA-4917-B078-756B85BC3D6C}" srcOrd="0" destOrd="0" presId="urn:microsoft.com/office/officeart/2005/8/layout/vList5"/>
    <dgm:cxn modelId="{0D2E05B0-A357-4C19-BA81-1B2D4D193342}" type="presOf" srcId="{4DD5D4B0-58BF-4181-9EE0-000CA115C8DB}" destId="{2B9EBA80-7C41-4C72-880F-A8183823A4B8}" srcOrd="0" destOrd="0" presId="urn:microsoft.com/office/officeart/2005/8/layout/vList5"/>
    <dgm:cxn modelId="{7785A665-AF93-4001-BFAB-EA6A742B2A4F}" srcId="{AC49A8E4-9639-4FCD-95EE-DA35086F47A1}" destId="{86E826C1-23BE-4806-8BC3-67018D179EA8}" srcOrd="0" destOrd="0" parTransId="{6B17B56B-5B76-4035-B812-9E08E1DC0EFA}" sibTransId="{682B8EEE-B928-45DF-941B-079654824717}"/>
    <dgm:cxn modelId="{EEA41BB6-D806-4408-B5BD-A61A4D8F34F1}" srcId="{FCC38F2E-AC95-4920-BE29-0ACCB9E80465}" destId="{EB96D614-6344-47F9-AF80-9BEEFED964D5}" srcOrd="0" destOrd="0" parTransId="{6FB8B60B-8279-46CA-AFB3-EB9E3FAB509C}" sibTransId="{1BD24908-501F-42D9-9839-8FD6F9D3DB31}"/>
    <dgm:cxn modelId="{B5CC3C98-525A-492B-B4F3-78FCC2F558C6}" srcId="{DBAA6F53-DA93-4FEA-BD80-0D7473B40E9D}" destId="{AC49A8E4-9639-4FCD-95EE-DA35086F47A1}" srcOrd="5" destOrd="0" parTransId="{7B5E68D9-CADB-4107-83B7-07DDFC5B1183}" sibTransId="{DC0CA228-9648-4DF5-A0AD-849444A9425F}"/>
    <dgm:cxn modelId="{64AA3B20-DA90-4326-B884-584896CB107B}" type="presOf" srcId="{AC49A8E4-9639-4FCD-95EE-DA35086F47A1}" destId="{8BBED7EC-47AA-41BC-BA57-4888B2DEB31F}" srcOrd="0" destOrd="0" presId="urn:microsoft.com/office/officeart/2005/8/layout/vList5"/>
    <dgm:cxn modelId="{815E1BCF-EFC8-4C91-B476-0DD355C22667}" type="presOf" srcId="{F933EDF7-2391-47E7-8AE4-C49D325F1326}" destId="{D96E6B99-C55D-425B-A35C-CD74A2D2B06A}" srcOrd="0" destOrd="0" presId="urn:microsoft.com/office/officeart/2005/8/layout/vList5"/>
    <dgm:cxn modelId="{D507AB2C-9F90-4969-BE41-875A2FC3F9D8}" srcId="{DBAA6F53-DA93-4FEA-BD80-0D7473B40E9D}" destId="{3AAA8A00-D190-4009-BF33-9D4C7BD7A31C}" srcOrd="3" destOrd="0" parTransId="{EF5E05C2-5AF6-4982-8FEB-4F3F3918053D}" sibTransId="{643CAD2C-EC15-47BA-81F6-128808051EBC}"/>
    <dgm:cxn modelId="{3B5CA270-C2AF-47D3-8EC7-F1F557CB3516}" srcId="{265BD844-7905-451C-8528-F5D557FBC9D5}" destId="{D83D2AEA-3E7F-4299-A1F2-60993F81AB23}" srcOrd="0" destOrd="0" parTransId="{CE1E0F00-B91B-4514-A599-1958FE1747D9}" sibTransId="{9352137A-B124-44A0-BA30-6484BAB5178A}"/>
    <dgm:cxn modelId="{D735236C-AFF9-4CC4-B3F5-E1B2D5D059D7}" type="presOf" srcId="{D70E4566-D3DD-4330-9DD5-40E5A64B9E61}" destId="{56DF78F0-B140-49D8-B2D4-D83F971C9E1E}" srcOrd="0" destOrd="0" presId="urn:microsoft.com/office/officeart/2005/8/layout/vList5"/>
    <dgm:cxn modelId="{B84E5356-C91A-407F-B753-DBC7FC4FDFDD}" srcId="{4DD5D4B0-58BF-4181-9EE0-000CA115C8DB}" destId="{B4EA8113-6537-4D30-BC80-A53178F1533A}" srcOrd="0" destOrd="0" parTransId="{1E3C2681-2416-4394-B747-9B11ACC9139B}" sibTransId="{59BD0015-09EC-409D-85DF-F5A9765754D5}"/>
    <dgm:cxn modelId="{99B79778-481D-4AE7-B24F-77F631D6E179}" type="presOf" srcId="{21EF05F6-8DD4-469E-9032-0B01EC6BABA6}" destId="{737EB31F-B2E8-42B7-90BC-38C98589FFEE}" srcOrd="0" destOrd="0" presId="urn:microsoft.com/office/officeart/2005/8/layout/vList5"/>
    <dgm:cxn modelId="{A10EBB72-2495-49D2-B1EB-1186478B89B7}" srcId="{DBAA6F53-DA93-4FEA-BD80-0D7473B40E9D}" destId="{D70E4566-D3DD-4330-9DD5-40E5A64B9E61}" srcOrd="4" destOrd="0" parTransId="{5680689E-1A28-40F3-AE97-534E1CF38A74}" sibTransId="{A6C07321-882F-4A96-84A8-D66CAF5008F5}"/>
    <dgm:cxn modelId="{183DB1EB-B589-4CAD-8EA3-A28FA7C18442}" srcId="{3AAA8A00-D190-4009-BF33-9D4C7BD7A31C}" destId="{CD706738-34C4-4B2B-9154-C2169912F3C2}" srcOrd="0" destOrd="0" parTransId="{2FA331A0-7934-40B5-8C01-00320C36F04C}" sibTransId="{710BBA9D-D7DF-4CA2-9F55-326F66E14FF4}"/>
    <dgm:cxn modelId="{9970074F-71CA-4E50-98CF-B82D07CCC5C7}" srcId="{D70E4566-D3DD-4330-9DD5-40E5A64B9E61}" destId="{F4F51E24-B4C8-44CF-B9BB-19C71271665F}" srcOrd="0" destOrd="0" parTransId="{D01A7012-313D-432E-B993-A563E5CB8C95}" sibTransId="{985F553E-264E-4192-BA65-30FA42C5B21D}"/>
    <dgm:cxn modelId="{F0D03513-8630-4C62-AAC9-AA4CAD95DFDC}" type="presOf" srcId="{15C921C8-04A8-45A4-ABF5-CE9EEAA8352A}" destId="{EFDE2908-2CDB-48EE-A785-802AFA2ADB7A}" srcOrd="0" destOrd="0" presId="urn:microsoft.com/office/officeart/2005/8/layout/vList5"/>
    <dgm:cxn modelId="{651AC56F-2B09-4790-A115-B510D2C371F3}" type="presOf" srcId="{265BD844-7905-451C-8528-F5D557FBC9D5}" destId="{9542E16D-D24E-4A6D-8297-F0AECF839BEF}" srcOrd="0" destOrd="0" presId="urn:microsoft.com/office/officeart/2005/8/layout/vList5"/>
    <dgm:cxn modelId="{8A7E8D39-1D97-4CAA-85D0-0A1912E6A64A}" type="presOf" srcId="{063D8A43-A68B-415C-9C12-4FF87EB3395D}" destId="{DF779FF4-D1B0-4D11-9DA5-9BBB09D3DA95}" srcOrd="0" destOrd="0" presId="urn:microsoft.com/office/officeart/2005/8/layout/vList5"/>
    <dgm:cxn modelId="{AB1D0FDD-6520-48A9-9A0E-B9969494AA27}" type="presOf" srcId="{F4F51E24-B4C8-44CF-B9BB-19C71271665F}" destId="{641B8512-F63F-48F4-8775-C29FA7465283}" srcOrd="0" destOrd="0" presId="urn:microsoft.com/office/officeart/2005/8/layout/vList5"/>
    <dgm:cxn modelId="{DFA7ABCB-E22C-465D-8B5A-4A85816A1D2C}" srcId="{DBAA6F53-DA93-4FEA-BD80-0D7473B40E9D}" destId="{063D8A43-A68B-415C-9C12-4FF87EB3395D}" srcOrd="2" destOrd="0" parTransId="{170142DD-12DB-410E-B25B-A1EBF7B72506}" sibTransId="{164C2423-9A38-466F-A6A3-EF012B22BF76}"/>
    <dgm:cxn modelId="{9CFD5C72-A53B-4928-9BC6-516450BD07AE}" srcId="{DBAA6F53-DA93-4FEA-BD80-0D7473B40E9D}" destId="{FCC38F2E-AC95-4920-BE29-0ACCB9E80465}" srcOrd="1" destOrd="0" parTransId="{9145CD6D-893C-46F8-B87B-E59313399178}" sibTransId="{F8C72F33-23B8-4873-A613-5A25AA175A9E}"/>
    <dgm:cxn modelId="{94FEEBCA-C4FF-4CED-B4CE-584AA4B008F1}" srcId="{DBAA6F53-DA93-4FEA-BD80-0D7473B40E9D}" destId="{4DD5D4B0-58BF-4181-9EE0-000CA115C8DB}" srcOrd="0" destOrd="0" parTransId="{69056BED-99B5-4A33-97F0-0C762FC89FEE}" sibTransId="{71003D52-D4F4-476E-858A-D6062087A73F}"/>
    <dgm:cxn modelId="{3D86FBBB-036B-4C28-A6BE-463173A53E8F}" type="presOf" srcId="{3AAA8A00-D190-4009-BF33-9D4C7BD7A31C}" destId="{F1729431-C6F4-4566-93F9-82A983A20DD7}" srcOrd="0" destOrd="0" presId="urn:microsoft.com/office/officeart/2005/8/layout/vList5"/>
    <dgm:cxn modelId="{EC7FC4CD-C87D-4697-9BCE-786B070EA927}" srcId="{063D8A43-A68B-415C-9C12-4FF87EB3395D}" destId="{15C921C8-04A8-45A4-ABF5-CE9EEAA8352A}" srcOrd="0" destOrd="0" parTransId="{39239F11-D030-4E3C-AF00-83F366C17B4F}" sibTransId="{DD76F10A-342F-4BBD-9913-1F1D27E21981}"/>
    <dgm:cxn modelId="{34FB66E2-86A9-4C7A-9F9A-538FE10A6E1B}" type="presOf" srcId="{DBAA6F53-DA93-4FEA-BD80-0D7473B40E9D}" destId="{E5C4A69C-9253-4070-A4ED-CC54E424211D}" srcOrd="0" destOrd="0" presId="urn:microsoft.com/office/officeart/2005/8/layout/vList5"/>
    <dgm:cxn modelId="{339581A7-9509-49A7-ABB0-B7F8A0BDAC81}" type="presOf" srcId="{D83D2AEA-3E7F-4299-A1F2-60993F81AB23}" destId="{9CC7C566-D730-4C9E-A436-C4F11708B60A}" srcOrd="0" destOrd="0" presId="urn:microsoft.com/office/officeart/2005/8/layout/vList5"/>
    <dgm:cxn modelId="{2D274B83-E7D9-4DD5-9B51-A6BD7429B81B}" type="presParOf" srcId="{E5C4A69C-9253-4070-A4ED-CC54E424211D}" destId="{E8432143-5DE8-45CC-8AD2-A5F79EC42BE9}" srcOrd="0" destOrd="0" presId="urn:microsoft.com/office/officeart/2005/8/layout/vList5"/>
    <dgm:cxn modelId="{784306CF-B697-4D71-972C-EC5D1ADD3B99}" type="presParOf" srcId="{E8432143-5DE8-45CC-8AD2-A5F79EC42BE9}" destId="{2B9EBA80-7C41-4C72-880F-A8183823A4B8}" srcOrd="0" destOrd="0" presId="urn:microsoft.com/office/officeart/2005/8/layout/vList5"/>
    <dgm:cxn modelId="{1836F98D-9759-41F5-9E78-0E8E50CADC12}" type="presParOf" srcId="{E8432143-5DE8-45CC-8AD2-A5F79EC42BE9}" destId="{E77226B9-2D96-4767-8D30-D7EAEBB6FFAA}" srcOrd="1" destOrd="0" presId="urn:microsoft.com/office/officeart/2005/8/layout/vList5"/>
    <dgm:cxn modelId="{69926166-61E7-459C-AF3D-64CC7C6D20A1}" type="presParOf" srcId="{E5C4A69C-9253-4070-A4ED-CC54E424211D}" destId="{B0AFD637-C32C-4054-A0BF-788A606D355A}" srcOrd="1" destOrd="0" presId="urn:microsoft.com/office/officeart/2005/8/layout/vList5"/>
    <dgm:cxn modelId="{641F4DD2-7499-439B-B747-3D60A3B9A261}" type="presParOf" srcId="{E5C4A69C-9253-4070-A4ED-CC54E424211D}" destId="{3249C844-3A3A-496A-BE20-43ED637002DA}" srcOrd="2" destOrd="0" presId="urn:microsoft.com/office/officeart/2005/8/layout/vList5"/>
    <dgm:cxn modelId="{48E46108-CB88-4621-9951-292B70B6B3D2}" type="presParOf" srcId="{3249C844-3A3A-496A-BE20-43ED637002DA}" destId="{D79D20B4-FFDB-479E-AB96-8664CBC4C2D5}" srcOrd="0" destOrd="0" presId="urn:microsoft.com/office/officeart/2005/8/layout/vList5"/>
    <dgm:cxn modelId="{6FE7C2AA-F37A-497B-8848-33A437EF0E07}" type="presParOf" srcId="{3249C844-3A3A-496A-BE20-43ED637002DA}" destId="{D50882C6-54BB-4EBE-A38C-E4D5E4F7A3DA}" srcOrd="1" destOrd="0" presId="urn:microsoft.com/office/officeart/2005/8/layout/vList5"/>
    <dgm:cxn modelId="{1000AE4B-1243-4281-80CD-0E14F1D830C7}" type="presParOf" srcId="{E5C4A69C-9253-4070-A4ED-CC54E424211D}" destId="{1DEFCA70-AC52-4307-A464-9517906CBAAA}" srcOrd="3" destOrd="0" presId="urn:microsoft.com/office/officeart/2005/8/layout/vList5"/>
    <dgm:cxn modelId="{C09C1F5D-1A0A-42D0-A2C1-1093E2B96EF7}" type="presParOf" srcId="{E5C4A69C-9253-4070-A4ED-CC54E424211D}" destId="{32989A85-12FA-46A2-A0F0-718AD145B900}" srcOrd="4" destOrd="0" presId="urn:microsoft.com/office/officeart/2005/8/layout/vList5"/>
    <dgm:cxn modelId="{22550415-4266-4257-A451-40A79F18BAEB}" type="presParOf" srcId="{32989A85-12FA-46A2-A0F0-718AD145B900}" destId="{DF779FF4-D1B0-4D11-9DA5-9BBB09D3DA95}" srcOrd="0" destOrd="0" presId="urn:microsoft.com/office/officeart/2005/8/layout/vList5"/>
    <dgm:cxn modelId="{BC328B53-8B8F-4A0F-9D5A-09CC0BD2A289}" type="presParOf" srcId="{32989A85-12FA-46A2-A0F0-718AD145B900}" destId="{EFDE2908-2CDB-48EE-A785-802AFA2ADB7A}" srcOrd="1" destOrd="0" presId="urn:microsoft.com/office/officeart/2005/8/layout/vList5"/>
    <dgm:cxn modelId="{FA96D0E8-5D29-4285-BD05-6EC5E0474E36}" type="presParOf" srcId="{E5C4A69C-9253-4070-A4ED-CC54E424211D}" destId="{86DF6C4D-CF60-4732-AD6A-A3AA20DFF833}" srcOrd="5" destOrd="0" presId="urn:microsoft.com/office/officeart/2005/8/layout/vList5"/>
    <dgm:cxn modelId="{B888EE1D-BBC8-4BBA-9F89-29B4B9F4CFB9}" type="presParOf" srcId="{E5C4A69C-9253-4070-A4ED-CC54E424211D}" destId="{58A37BA5-E7BD-4E3A-A247-5FF55D7A9885}" srcOrd="6" destOrd="0" presId="urn:microsoft.com/office/officeart/2005/8/layout/vList5"/>
    <dgm:cxn modelId="{E39687E2-D214-4F5C-979D-7EF458100B83}" type="presParOf" srcId="{58A37BA5-E7BD-4E3A-A247-5FF55D7A9885}" destId="{F1729431-C6F4-4566-93F9-82A983A20DD7}" srcOrd="0" destOrd="0" presId="urn:microsoft.com/office/officeart/2005/8/layout/vList5"/>
    <dgm:cxn modelId="{9904D2CD-A42A-4888-8185-1C7043A96A8B}" type="presParOf" srcId="{58A37BA5-E7BD-4E3A-A247-5FF55D7A9885}" destId="{5575A0F5-11EA-4917-B078-756B85BC3D6C}" srcOrd="1" destOrd="0" presId="urn:microsoft.com/office/officeart/2005/8/layout/vList5"/>
    <dgm:cxn modelId="{9D3EE043-2290-49E0-A7C9-69C8BB5DF194}" type="presParOf" srcId="{E5C4A69C-9253-4070-A4ED-CC54E424211D}" destId="{024D84E9-739A-41C6-9335-6CC1588FAD90}" srcOrd="7" destOrd="0" presId="urn:microsoft.com/office/officeart/2005/8/layout/vList5"/>
    <dgm:cxn modelId="{07EF8B5C-5014-49EC-B7C5-E76C2FA0BFFC}" type="presParOf" srcId="{E5C4A69C-9253-4070-A4ED-CC54E424211D}" destId="{B431DF76-9C6D-41D4-BC56-EA0E80BB9230}" srcOrd="8" destOrd="0" presId="urn:microsoft.com/office/officeart/2005/8/layout/vList5"/>
    <dgm:cxn modelId="{4468CB6B-7584-439B-A912-A3648C9541F8}" type="presParOf" srcId="{B431DF76-9C6D-41D4-BC56-EA0E80BB9230}" destId="{56DF78F0-B140-49D8-B2D4-D83F971C9E1E}" srcOrd="0" destOrd="0" presId="urn:microsoft.com/office/officeart/2005/8/layout/vList5"/>
    <dgm:cxn modelId="{11498E5E-5032-4FB8-B2FB-B80B09F94D3C}" type="presParOf" srcId="{B431DF76-9C6D-41D4-BC56-EA0E80BB9230}" destId="{641B8512-F63F-48F4-8775-C29FA7465283}" srcOrd="1" destOrd="0" presId="urn:microsoft.com/office/officeart/2005/8/layout/vList5"/>
    <dgm:cxn modelId="{378E4BB2-B7FA-4F36-A635-832C64CE96ED}" type="presParOf" srcId="{E5C4A69C-9253-4070-A4ED-CC54E424211D}" destId="{2903ED89-F16D-4EBB-B4FD-C08EFD4EB9CF}" srcOrd="9" destOrd="0" presId="urn:microsoft.com/office/officeart/2005/8/layout/vList5"/>
    <dgm:cxn modelId="{56CE90BD-3825-409D-B5CE-68C9755772F3}" type="presParOf" srcId="{E5C4A69C-9253-4070-A4ED-CC54E424211D}" destId="{04599992-A681-487F-B099-0804D9085CE5}" srcOrd="10" destOrd="0" presId="urn:microsoft.com/office/officeart/2005/8/layout/vList5"/>
    <dgm:cxn modelId="{902345C2-7EF0-4A3D-B6D8-43B86566447F}" type="presParOf" srcId="{04599992-A681-487F-B099-0804D9085CE5}" destId="{8BBED7EC-47AA-41BC-BA57-4888B2DEB31F}" srcOrd="0" destOrd="0" presId="urn:microsoft.com/office/officeart/2005/8/layout/vList5"/>
    <dgm:cxn modelId="{B766051D-8BA3-4BE2-87ED-F0962B51901A}" type="presParOf" srcId="{04599992-A681-487F-B099-0804D9085CE5}" destId="{3A2C6B6B-1594-440B-87FA-52FBD187ABC5}" srcOrd="1" destOrd="0" presId="urn:microsoft.com/office/officeart/2005/8/layout/vList5"/>
    <dgm:cxn modelId="{DE4A24E0-877F-4922-BE94-3F4C9F7A897E}" type="presParOf" srcId="{E5C4A69C-9253-4070-A4ED-CC54E424211D}" destId="{C8EE0B9C-3237-4A53-8782-4E9ADDB05A58}" srcOrd="11" destOrd="0" presId="urn:microsoft.com/office/officeart/2005/8/layout/vList5"/>
    <dgm:cxn modelId="{1276F1DB-B6EC-49B4-8740-BBE62174F461}" type="presParOf" srcId="{E5C4A69C-9253-4070-A4ED-CC54E424211D}" destId="{67A17552-D242-48CC-BE0E-F8FC25E16FD2}" srcOrd="12" destOrd="0" presId="urn:microsoft.com/office/officeart/2005/8/layout/vList5"/>
    <dgm:cxn modelId="{ADD3D60A-7FA3-434D-9DFD-2A4FE64B2C9B}" type="presParOf" srcId="{67A17552-D242-48CC-BE0E-F8FC25E16FD2}" destId="{737EB31F-B2E8-42B7-90BC-38C98589FFEE}" srcOrd="0" destOrd="0" presId="urn:microsoft.com/office/officeart/2005/8/layout/vList5"/>
    <dgm:cxn modelId="{A7DFBEC1-45E2-4B3F-9B43-62DCBA3BD800}" type="presParOf" srcId="{67A17552-D242-48CC-BE0E-F8FC25E16FD2}" destId="{D96E6B99-C55D-425B-A35C-CD74A2D2B06A}" srcOrd="1" destOrd="0" presId="urn:microsoft.com/office/officeart/2005/8/layout/vList5"/>
    <dgm:cxn modelId="{3DFE0D97-4AEE-4D28-AE84-8E46CD5CCB8A}" type="presParOf" srcId="{E5C4A69C-9253-4070-A4ED-CC54E424211D}" destId="{5F1714A2-6D1E-4BEA-88CF-B56EA9A0614D}" srcOrd="13" destOrd="0" presId="urn:microsoft.com/office/officeart/2005/8/layout/vList5"/>
    <dgm:cxn modelId="{89BC69D0-9664-4335-AF25-7E13A08F17C6}" type="presParOf" srcId="{E5C4A69C-9253-4070-A4ED-CC54E424211D}" destId="{42415DCF-9221-4620-808F-5731C0712EA4}" srcOrd="14" destOrd="0" presId="urn:microsoft.com/office/officeart/2005/8/layout/vList5"/>
    <dgm:cxn modelId="{CA6DF04F-A09A-4194-A1D7-E0E403094E8C}" type="presParOf" srcId="{42415DCF-9221-4620-808F-5731C0712EA4}" destId="{9542E16D-D24E-4A6D-8297-F0AECF839BEF}" srcOrd="0" destOrd="0" presId="urn:microsoft.com/office/officeart/2005/8/layout/vList5"/>
    <dgm:cxn modelId="{F8BD9F24-ADC9-44B9-9FCB-8EF576B3A9A8}" type="presParOf" srcId="{42415DCF-9221-4620-808F-5731C0712EA4}" destId="{9CC7C566-D730-4C9E-A436-C4F11708B60A}" srcOrd="1" destOrd="0" presId="urn:microsoft.com/office/officeart/2005/8/layout/vList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C02F528-9591-49ED-97AF-065D72799A4A}" type="doc">
      <dgm:prSet loTypeId="urn:microsoft.com/office/officeart/2005/8/layout/list1" loCatId="list" qsTypeId="urn:microsoft.com/office/officeart/2005/8/quickstyle/3d2" qsCatId="3D" csTypeId="urn:microsoft.com/office/officeart/2005/8/colors/accent0_3" csCatId="mainScheme" phldr="1"/>
      <dgm:spPr/>
      <dgm:t>
        <a:bodyPr/>
        <a:lstStyle/>
        <a:p>
          <a:endParaRPr lang="it-IT"/>
        </a:p>
      </dgm:t>
    </dgm:pt>
    <dgm:pt modelId="{33B884C7-49E3-437C-8314-B215CDBA2505}">
      <dgm:prSet phldrT="[Testo]"/>
      <dgm:spPr>
        <a:solidFill>
          <a:srgbClr val="003300"/>
        </a:solidFill>
        <a:ln>
          <a:solidFill>
            <a:srgbClr val="003300"/>
          </a:solidFill>
        </a:ln>
      </dgm:spPr>
      <dgm:t>
        <a:bodyPr/>
        <a:lstStyle/>
        <a:p>
          <a:r>
            <a:rPr lang="it-IT" dirty="0" smtClean="0"/>
            <a:t>Legge “Bossi/Fini” 189/2002 </a:t>
          </a:r>
          <a:endParaRPr lang="it-IT" dirty="0"/>
        </a:p>
      </dgm:t>
    </dgm:pt>
    <dgm:pt modelId="{01523948-2B4D-43BA-B77B-286746D5D08E}" type="parTrans" cxnId="{7F1F9A7B-0585-469C-81D2-1DC49B186050}">
      <dgm:prSet/>
      <dgm:spPr/>
      <dgm:t>
        <a:bodyPr/>
        <a:lstStyle/>
        <a:p>
          <a:endParaRPr lang="it-IT"/>
        </a:p>
      </dgm:t>
    </dgm:pt>
    <dgm:pt modelId="{8892141E-0CEC-4019-A6D9-CE4DA3E17BEA}" type="sibTrans" cxnId="{7F1F9A7B-0585-469C-81D2-1DC49B186050}">
      <dgm:prSet/>
      <dgm:spPr/>
      <dgm:t>
        <a:bodyPr/>
        <a:lstStyle/>
        <a:p>
          <a:endParaRPr lang="it-IT"/>
        </a:p>
      </dgm:t>
    </dgm:pt>
    <dgm:pt modelId="{02948DA2-FA0D-4F77-919D-324083BF9E9E}">
      <dgm:prSet/>
      <dgm:spPr/>
      <dgm:t>
        <a:bodyPr/>
        <a:lstStyle/>
        <a:p>
          <a:r>
            <a:rPr lang="it-IT" dirty="0" smtClean="0"/>
            <a:t>Modifiche alla normativa in materia di immigrazione e di asilo</a:t>
          </a:r>
          <a:endParaRPr lang="it-IT" dirty="0"/>
        </a:p>
      </dgm:t>
    </dgm:pt>
    <dgm:pt modelId="{2AB36990-9B7A-435B-A862-EE1AB969AA9C}" type="parTrans" cxnId="{0703D3C7-2446-46F6-8843-1003C4F276F2}">
      <dgm:prSet/>
      <dgm:spPr/>
      <dgm:t>
        <a:bodyPr/>
        <a:lstStyle/>
        <a:p>
          <a:endParaRPr lang="it-IT"/>
        </a:p>
      </dgm:t>
    </dgm:pt>
    <dgm:pt modelId="{B8B070BA-69EC-4635-BEAC-EEA6C905AD16}" type="sibTrans" cxnId="{0703D3C7-2446-46F6-8843-1003C4F276F2}">
      <dgm:prSet/>
      <dgm:spPr/>
      <dgm:t>
        <a:bodyPr/>
        <a:lstStyle/>
        <a:p>
          <a:endParaRPr lang="it-IT"/>
        </a:p>
      </dgm:t>
    </dgm:pt>
    <dgm:pt modelId="{D81A1750-7D11-4E10-AF28-B45F0D6AD96D}">
      <dgm:prSet/>
      <dgm:spPr/>
      <dgm:t>
        <a:bodyPr/>
        <a:lstStyle/>
        <a:p>
          <a:r>
            <a:rPr lang="it-IT" dirty="0" smtClean="0"/>
            <a:t>Decreto Interministeriale 14 luglio 2003</a:t>
          </a:r>
          <a:endParaRPr lang="it-IT" dirty="0"/>
        </a:p>
      </dgm:t>
    </dgm:pt>
    <dgm:pt modelId="{FFC38C9C-6497-4C60-82DD-3DA7F909685D}" type="parTrans" cxnId="{8C45F225-81D6-48A8-8714-56888BEBB86A}">
      <dgm:prSet/>
      <dgm:spPr/>
      <dgm:t>
        <a:bodyPr/>
        <a:lstStyle/>
        <a:p>
          <a:endParaRPr lang="it-IT"/>
        </a:p>
      </dgm:t>
    </dgm:pt>
    <dgm:pt modelId="{8BDC391A-764B-4CC2-BE24-5823D1D732F7}" type="sibTrans" cxnId="{8C45F225-81D6-48A8-8714-56888BEBB86A}">
      <dgm:prSet/>
      <dgm:spPr/>
      <dgm:t>
        <a:bodyPr/>
        <a:lstStyle/>
        <a:p>
          <a:endParaRPr lang="it-IT"/>
        </a:p>
      </dgm:t>
    </dgm:pt>
    <dgm:pt modelId="{2FF3497A-DA6A-4AF0-AB39-EABD309F1132}">
      <dgm:prSet/>
      <dgm:spPr/>
      <dgm:t>
        <a:bodyPr/>
        <a:lstStyle/>
        <a:p>
          <a:pPr algn="l"/>
          <a:r>
            <a:rPr lang="it-IT" dirty="0" smtClean="0"/>
            <a:t>Disposizioni in materia di contrasto all’immigrazione clandestina</a:t>
          </a:r>
        </a:p>
      </dgm:t>
    </dgm:pt>
    <dgm:pt modelId="{A7D51774-57A4-46D7-9A0B-C8E70835B5ED}" type="parTrans" cxnId="{B76BDF92-3C4F-4714-A9E5-4F9E3C6FEEB9}">
      <dgm:prSet/>
      <dgm:spPr/>
      <dgm:t>
        <a:bodyPr/>
        <a:lstStyle/>
        <a:p>
          <a:endParaRPr lang="it-IT"/>
        </a:p>
      </dgm:t>
    </dgm:pt>
    <dgm:pt modelId="{70641451-3AA4-46AC-9B6C-0B73E05AEC36}" type="sibTrans" cxnId="{B76BDF92-3C4F-4714-A9E5-4F9E3C6FEEB9}">
      <dgm:prSet/>
      <dgm:spPr/>
      <dgm:t>
        <a:bodyPr/>
        <a:lstStyle/>
        <a:p>
          <a:endParaRPr lang="it-IT"/>
        </a:p>
      </dgm:t>
    </dgm:pt>
    <dgm:pt modelId="{2AD487DF-CD27-4DC3-A538-C9FD2610074B}">
      <dgm:prSet/>
      <dgm:spPr/>
      <dgm:t>
        <a:bodyPr/>
        <a:lstStyle/>
        <a:p>
          <a:pPr algn="just"/>
          <a:r>
            <a:rPr lang="it-IT" i="1" dirty="0" smtClean="0">
              <a:solidFill>
                <a:srgbClr val="C00000"/>
              </a:solidFill>
            </a:rPr>
            <a:t>Le attività di vigilanza, prevenzione e contrasto dell’immigrazione clandestina via mare sono svolte dai mezzi aeronavali della Marina Militare, delle forze di Polizia, delle Capitanerie di Porto</a:t>
          </a:r>
        </a:p>
      </dgm:t>
    </dgm:pt>
    <dgm:pt modelId="{625CCBCD-EE55-4758-950E-138A73657E1F}" type="parTrans" cxnId="{AD4EC1D7-4BAF-4584-BAEF-081EDF4C5CC1}">
      <dgm:prSet/>
      <dgm:spPr/>
      <dgm:t>
        <a:bodyPr/>
        <a:lstStyle/>
        <a:p>
          <a:endParaRPr lang="it-IT"/>
        </a:p>
      </dgm:t>
    </dgm:pt>
    <dgm:pt modelId="{CFA25E65-75D2-4BD4-BBE4-436AFEA700CF}" type="sibTrans" cxnId="{AD4EC1D7-4BAF-4584-BAEF-081EDF4C5CC1}">
      <dgm:prSet/>
      <dgm:spPr/>
      <dgm:t>
        <a:bodyPr/>
        <a:lstStyle/>
        <a:p>
          <a:endParaRPr lang="it-IT"/>
        </a:p>
      </dgm:t>
    </dgm:pt>
    <dgm:pt modelId="{AC051658-13EC-4451-85B3-5D5C04F63B3F}">
      <dgm:prSet/>
      <dgm:spPr/>
      <dgm:t>
        <a:bodyPr/>
        <a:lstStyle/>
        <a:p>
          <a:pPr algn="l"/>
          <a:endParaRPr lang="it-IT" dirty="0" smtClean="0"/>
        </a:p>
      </dgm:t>
    </dgm:pt>
    <dgm:pt modelId="{AAA7F144-2E5B-44A2-9E41-1182ABECB829}" type="parTrans" cxnId="{4488DB83-9997-40A9-806C-93F96E36D2D5}">
      <dgm:prSet/>
      <dgm:spPr/>
      <dgm:t>
        <a:bodyPr/>
        <a:lstStyle/>
        <a:p>
          <a:endParaRPr lang="it-IT"/>
        </a:p>
      </dgm:t>
    </dgm:pt>
    <dgm:pt modelId="{F408257A-E27D-445D-8642-32D8CE1BDE85}" type="sibTrans" cxnId="{4488DB83-9997-40A9-806C-93F96E36D2D5}">
      <dgm:prSet/>
      <dgm:spPr/>
      <dgm:t>
        <a:bodyPr/>
        <a:lstStyle/>
        <a:p>
          <a:endParaRPr lang="it-IT"/>
        </a:p>
      </dgm:t>
    </dgm:pt>
    <dgm:pt modelId="{2FF444DD-C49C-456A-B358-CDDCA654DD8E}">
      <dgm:prSet/>
      <dgm:spPr/>
      <dgm:t>
        <a:bodyPr/>
        <a:lstStyle/>
        <a:p>
          <a:pPr algn="ctr"/>
          <a:r>
            <a:rPr lang="it-IT" i="1" dirty="0" smtClean="0">
              <a:solidFill>
                <a:srgbClr val="C00000"/>
              </a:solidFill>
            </a:rPr>
            <a:t>Articolo 1</a:t>
          </a:r>
        </a:p>
      </dgm:t>
    </dgm:pt>
    <dgm:pt modelId="{CD1F42E9-2B26-4C5F-85C5-A4778567E717}" type="sibTrans" cxnId="{64DE0C25-A229-4FFD-934F-8F753A360C83}">
      <dgm:prSet/>
      <dgm:spPr/>
      <dgm:t>
        <a:bodyPr/>
        <a:lstStyle/>
        <a:p>
          <a:endParaRPr lang="it-IT"/>
        </a:p>
      </dgm:t>
    </dgm:pt>
    <dgm:pt modelId="{AEECBABD-7653-41D9-8E9E-3F1B62330701}" type="parTrans" cxnId="{64DE0C25-A229-4FFD-934F-8F753A360C83}">
      <dgm:prSet/>
      <dgm:spPr/>
      <dgm:t>
        <a:bodyPr/>
        <a:lstStyle/>
        <a:p>
          <a:endParaRPr lang="it-IT"/>
        </a:p>
      </dgm:t>
    </dgm:pt>
    <dgm:pt modelId="{366B3966-5087-4308-9849-46EAA3B11594}" type="pres">
      <dgm:prSet presAssocID="{EC02F528-9591-49ED-97AF-065D72799A4A}" presName="linear" presStyleCnt="0">
        <dgm:presLayoutVars>
          <dgm:dir/>
          <dgm:animLvl val="lvl"/>
          <dgm:resizeHandles val="exact"/>
        </dgm:presLayoutVars>
      </dgm:prSet>
      <dgm:spPr/>
      <dgm:t>
        <a:bodyPr/>
        <a:lstStyle/>
        <a:p>
          <a:endParaRPr lang="it-IT"/>
        </a:p>
      </dgm:t>
    </dgm:pt>
    <dgm:pt modelId="{35C22BD6-844B-4D67-93C6-70B46B0A8671}" type="pres">
      <dgm:prSet presAssocID="{33B884C7-49E3-437C-8314-B215CDBA2505}" presName="parentLin" presStyleCnt="0"/>
      <dgm:spPr/>
    </dgm:pt>
    <dgm:pt modelId="{166AEF75-1112-41C0-B260-E5B282293C53}" type="pres">
      <dgm:prSet presAssocID="{33B884C7-49E3-437C-8314-B215CDBA2505}" presName="parentLeftMargin" presStyleLbl="node1" presStyleIdx="0" presStyleCnt="2"/>
      <dgm:spPr/>
      <dgm:t>
        <a:bodyPr/>
        <a:lstStyle/>
        <a:p>
          <a:endParaRPr lang="it-IT"/>
        </a:p>
      </dgm:t>
    </dgm:pt>
    <dgm:pt modelId="{B4F51373-9F15-4CE5-8AB1-A4A29F9E8AE5}" type="pres">
      <dgm:prSet presAssocID="{33B884C7-49E3-437C-8314-B215CDBA2505}" presName="parentText" presStyleLbl="node1" presStyleIdx="0" presStyleCnt="2">
        <dgm:presLayoutVars>
          <dgm:chMax val="0"/>
          <dgm:bulletEnabled val="1"/>
        </dgm:presLayoutVars>
      </dgm:prSet>
      <dgm:spPr/>
      <dgm:t>
        <a:bodyPr/>
        <a:lstStyle/>
        <a:p>
          <a:endParaRPr lang="it-IT"/>
        </a:p>
      </dgm:t>
    </dgm:pt>
    <dgm:pt modelId="{68C04453-A5B3-4CE9-B317-23CF1E710A80}" type="pres">
      <dgm:prSet presAssocID="{33B884C7-49E3-437C-8314-B215CDBA2505}" presName="negativeSpace" presStyleCnt="0"/>
      <dgm:spPr/>
    </dgm:pt>
    <dgm:pt modelId="{6E1AAE5E-586B-4EAC-98D5-0C5DA2E7DE94}" type="pres">
      <dgm:prSet presAssocID="{33B884C7-49E3-437C-8314-B215CDBA2505}" presName="childText" presStyleLbl="conFgAcc1" presStyleIdx="0" presStyleCnt="2">
        <dgm:presLayoutVars>
          <dgm:bulletEnabled val="1"/>
        </dgm:presLayoutVars>
      </dgm:prSet>
      <dgm:spPr/>
      <dgm:t>
        <a:bodyPr/>
        <a:lstStyle/>
        <a:p>
          <a:endParaRPr lang="it-IT"/>
        </a:p>
      </dgm:t>
    </dgm:pt>
    <dgm:pt modelId="{CD262ABD-5FDE-4C54-9E2F-F896CCEA1334}" type="pres">
      <dgm:prSet presAssocID="{8892141E-0CEC-4019-A6D9-CE4DA3E17BEA}" presName="spaceBetweenRectangles" presStyleCnt="0"/>
      <dgm:spPr/>
    </dgm:pt>
    <dgm:pt modelId="{860F7D08-C715-4E42-AAEB-2153B6E23542}" type="pres">
      <dgm:prSet presAssocID="{D81A1750-7D11-4E10-AF28-B45F0D6AD96D}" presName="parentLin" presStyleCnt="0"/>
      <dgm:spPr/>
    </dgm:pt>
    <dgm:pt modelId="{F8894A8C-C788-4751-BCEB-D7171ADBD9F1}" type="pres">
      <dgm:prSet presAssocID="{D81A1750-7D11-4E10-AF28-B45F0D6AD96D}" presName="parentLeftMargin" presStyleLbl="node1" presStyleIdx="0" presStyleCnt="2"/>
      <dgm:spPr/>
      <dgm:t>
        <a:bodyPr/>
        <a:lstStyle/>
        <a:p>
          <a:endParaRPr lang="it-IT"/>
        </a:p>
      </dgm:t>
    </dgm:pt>
    <dgm:pt modelId="{E3936FFA-0CEB-4EA9-97FA-DC727E97CDCD}" type="pres">
      <dgm:prSet presAssocID="{D81A1750-7D11-4E10-AF28-B45F0D6AD96D}" presName="parentText" presStyleLbl="node1" presStyleIdx="1" presStyleCnt="2">
        <dgm:presLayoutVars>
          <dgm:chMax val="0"/>
          <dgm:bulletEnabled val="1"/>
        </dgm:presLayoutVars>
      </dgm:prSet>
      <dgm:spPr/>
      <dgm:t>
        <a:bodyPr/>
        <a:lstStyle/>
        <a:p>
          <a:endParaRPr lang="it-IT"/>
        </a:p>
      </dgm:t>
    </dgm:pt>
    <dgm:pt modelId="{5485CA65-8E99-4426-88ED-B375416EB5FC}" type="pres">
      <dgm:prSet presAssocID="{D81A1750-7D11-4E10-AF28-B45F0D6AD96D}" presName="negativeSpace" presStyleCnt="0"/>
      <dgm:spPr/>
    </dgm:pt>
    <dgm:pt modelId="{A8333FE6-0BD3-45C2-9FD3-A8623D93B80E}" type="pres">
      <dgm:prSet presAssocID="{D81A1750-7D11-4E10-AF28-B45F0D6AD96D}" presName="childText" presStyleLbl="conFgAcc1" presStyleIdx="1" presStyleCnt="2">
        <dgm:presLayoutVars>
          <dgm:bulletEnabled val="1"/>
        </dgm:presLayoutVars>
      </dgm:prSet>
      <dgm:spPr/>
      <dgm:t>
        <a:bodyPr/>
        <a:lstStyle/>
        <a:p>
          <a:endParaRPr lang="it-IT"/>
        </a:p>
      </dgm:t>
    </dgm:pt>
  </dgm:ptLst>
  <dgm:cxnLst>
    <dgm:cxn modelId="{A5D17CE6-FE72-403D-A030-252F9A1C053D}" type="presOf" srcId="{EC02F528-9591-49ED-97AF-065D72799A4A}" destId="{366B3966-5087-4308-9849-46EAA3B11594}" srcOrd="0" destOrd="0" presId="urn:microsoft.com/office/officeart/2005/8/layout/list1"/>
    <dgm:cxn modelId="{AD4EC1D7-4BAF-4584-BAEF-081EDF4C5CC1}" srcId="{D81A1750-7D11-4E10-AF28-B45F0D6AD96D}" destId="{2AD487DF-CD27-4DC3-A538-C9FD2610074B}" srcOrd="3" destOrd="0" parTransId="{625CCBCD-EE55-4758-950E-138A73657E1F}" sibTransId="{CFA25E65-75D2-4BD4-BBE4-436AFEA700CF}"/>
    <dgm:cxn modelId="{57F6AEEB-C823-4622-89EA-B42ACD451F3D}" type="presOf" srcId="{2FF444DD-C49C-456A-B358-CDDCA654DD8E}" destId="{A8333FE6-0BD3-45C2-9FD3-A8623D93B80E}" srcOrd="0" destOrd="2" presId="urn:microsoft.com/office/officeart/2005/8/layout/list1"/>
    <dgm:cxn modelId="{4F02E0C5-2DB3-4372-A2C7-6AACDAB3122E}" type="presOf" srcId="{AC051658-13EC-4451-85B3-5D5C04F63B3F}" destId="{A8333FE6-0BD3-45C2-9FD3-A8623D93B80E}" srcOrd="0" destOrd="1" presId="urn:microsoft.com/office/officeart/2005/8/layout/list1"/>
    <dgm:cxn modelId="{5ADA616F-FF2F-4FD0-8E68-364C33C6EC0B}" type="presOf" srcId="{33B884C7-49E3-437C-8314-B215CDBA2505}" destId="{B4F51373-9F15-4CE5-8AB1-A4A29F9E8AE5}" srcOrd="1" destOrd="0" presId="urn:microsoft.com/office/officeart/2005/8/layout/list1"/>
    <dgm:cxn modelId="{954B43ED-897A-487B-A18A-9DEEEC778E11}" type="presOf" srcId="{D81A1750-7D11-4E10-AF28-B45F0D6AD96D}" destId="{E3936FFA-0CEB-4EA9-97FA-DC727E97CDCD}" srcOrd="1" destOrd="0" presId="urn:microsoft.com/office/officeart/2005/8/layout/list1"/>
    <dgm:cxn modelId="{64DE0C25-A229-4FFD-934F-8F753A360C83}" srcId="{D81A1750-7D11-4E10-AF28-B45F0D6AD96D}" destId="{2FF444DD-C49C-456A-B358-CDDCA654DD8E}" srcOrd="2" destOrd="0" parTransId="{AEECBABD-7653-41D9-8E9E-3F1B62330701}" sibTransId="{CD1F42E9-2B26-4C5F-85C5-A4778567E717}"/>
    <dgm:cxn modelId="{B76BDF92-3C4F-4714-A9E5-4F9E3C6FEEB9}" srcId="{D81A1750-7D11-4E10-AF28-B45F0D6AD96D}" destId="{2FF3497A-DA6A-4AF0-AB39-EABD309F1132}" srcOrd="0" destOrd="0" parTransId="{A7D51774-57A4-46D7-9A0B-C8E70835B5ED}" sibTransId="{70641451-3AA4-46AC-9B6C-0B73E05AEC36}"/>
    <dgm:cxn modelId="{0703D3C7-2446-46F6-8843-1003C4F276F2}" srcId="{33B884C7-49E3-437C-8314-B215CDBA2505}" destId="{02948DA2-FA0D-4F77-919D-324083BF9E9E}" srcOrd="0" destOrd="0" parTransId="{2AB36990-9B7A-435B-A862-EE1AB969AA9C}" sibTransId="{B8B070BA-69EC-4635-BEAC-EEA6C905AD16}"/>
    <dgm:cxn modelId="{B4B9DDFE-5160-4151-B067-A8B5ECD3DE73}" type="presOf" srcId="{2AD487DF-CD27-4DC3-A538-C9FD2610074B}" destId="{A8333FE6-0BD3-45C2-9FD3-A8623D93B80E}" srcOrd="0" destOrd="3" presId="urn:microsoft.com/office/officeart/2005/8/layout/list1"/>
    <dgm:cxn modelId="{7BB48D85-4626-43B0-83AE-D283322672BC}" type="presOf" srcId="{02948DA2-FA0D-4F77-919D-324083BF9E9E}" destId="{6E1AAE5E-586B-4EAC-98D5-0C5DA2E7DE94}" srcOrd="0" destOrd="0" presId="urn:microsoft.com/office/officeart/2005/8/layout/list1"/>
    <dgm:cxn modelId="{F975B900-59EA-4916-9CBC-45EAA0273E92}" type="presOf" srcId="{2FF3497A-DA6A-4AF0-AB39-EABD309F1132}" destId="{A8333FE6-0BD3-45C2-9FD3-A8623D93B80E}" srcOrd="0" destOrd="0" presId="urn:microsoft.com/office/officeart/2005/8/layout/list1"/>
    <dgm:cxn modelId="{7F1F9A7B-0585-469C-81D2-1DC49B186050}" srcId="{EC02F528-9591-49ED-97AF-065D72799A4A}" destId="{33B884C7-49E3-437C-8314-B215CDBA2505}" srcOrd="0" destOrd="0" parTransId="{01523948-2B4D-43BA-B77B-286746D5D08E}" sibTransId="{8892141E-0CEC-4019-A6D9-CE4DA3E17BEA}"/>
    <dgm:cxn modelId="{E5105D1C-26FF-41C1-9A68-4507BA022A40}" type="presOf" srcId="{33B884C7-49E3-437C-8314-B215CDBA2505}" destId="{166AEF75-1112-41C0-B260-E5B282293C53}" srcOrd="0" destOrd="0" presId="urn:microsoft.com/office/officeart/2005/8/layout/list1"/>
    <dgm:cxn modelId="{4488DB83-9997-40A9-806C-93F96E36D2D5}" srcId="{D81A1750-7D11-4E10-AF28-B45F0D6AD96D}" destId="{AC051658-13EC-4451-85B3-5D5C04F63B3F}" srcOrd="1" destOrd="0" parTransId="{AAA7F144-2E5B-44A2-9E41-1182ABECB829}" sibTransId="{F408257A-E27D-445D-8642-32D8CE1BDE85}"/>
    <dgm:cxn modelId="{8C45F225-81D6-48A8-8714-56888BEBB86A}" srcId="{EC02F528-9591-49ED-97AF-065D72799A4A}" destId="{D81A1750-7D11-4E10-AF28-B45F0D6AD96D}" srcOrd="1" destOrd="0" parTransId="{FFC38C9C-6497-4C60-82DD-3DA7F909685D}" sibTransId="{8BDC391A-764B-4CC2-BE24-5823D1D732F7}"/>
    <dgm:cxn modelId="{685C1736-EB52-4F08-BBAB-499BF067A1E2}" type="presOf" srcId="{D81A1750-7D11-4E10-AF28-B45F0D6AD96D}" destId="{F8894A8C-C788-4751-BCEB-D7171ADBD9F1}" srcOrd="0" destOrd="0" presId="urn:microsoft.com/office/officeart/2005/8/layout/list1"/>
    <dgm:cxn modelId="{80A560AC-947A-4452-AC08-507F03D8A79A}" type="presParOf" srcId="{366B3966-5087-4308-9849-46EAA3B11594}" destId="{35C22BD6-844B-4D67-93C6-70B46B0A8671}" srcOrd="0" destOrd="0" presId="urn:microsoft.com/office/officeart/2005/8/layout/list1"/>
    <dgm:cxn modelId="{1FC4B4EB-3400-44F1-82DC-4B4E64C827BF}" type="presParOf" srcId="{35C22BD6-844B-4D67-93C6-70B46B0A8671}" destId="{166AEF75-1112-41C0-B260-E5B282293C53}" srcOrd="0" destOrd="0" presId="urn:microsoft.com/office/officeart/2005/8/layout/list1"/>
    <dgm:cxn modelId="{5153065C-B7F7-4339-81C1-504386434216}" type="presParOf" srcId="{35C22BD6-844B-4D67-93C6-70B46B0A8671}" destId="{B4F51373-9F15-4CE5-8AB1-A4A29F9E8AE5}" srcOrd="1" destOrd="0" presId="urn:microsoft.com/office/officeart/2005/8/layout/list1"/>
    <dgm:cxn modelId="{85F17C0A-4A29-44A4-B1D9-C87BB150076B}" type="presParOf" srcId="{366B3966-5087-4308-9849-46EAA3B11594}" destId="{68C04453-A5B3-4CE9-B317-23CF1E710A80}" srcOrd="1" destOrd="0" presId="urn:microsoft.com/office/officeart/2005/8/layout/list1"/>
    <dgm:cxn modelId="{D173A191-404E-445B-A931-83E2CED0899D}" type="presParOf" srcId="{366B3966-5087-4308-9849-46EAA3B11594}" destId="{6E1AAE5E-586B-4EAC-98D5-0C5DA2E7DE94}" srcOrd="2" destOrd="0" presId="urn:microsoft.com/office/officeart/2005/8/layout/list1"/>
    <dgm:cxn modelId="{FED32CD3-70A5-4128-A087-7869E9CAAED9}" type="presParOf" srcId="{366B3966-5087-4308-9849-46EAA3B11594}" destId="{CD262ABD-5FDE-4C54-9E2F-F896CCEA1334}" srcOrd="3" destOrd="0" presId="urn:microsoft.com/office/officeart/2005/8/layout/list1"/>
    <dgm:cxn modelId="{A17A11AA-8A19-4DDA-A728-E8FBA9BF0DC8}" type="presParOf" srcId="{366B3966-5087-4308-9849-46EAA3B11594}" destId="{860F7D08-C715-4E42-AAEB-2153B6E23542}" srcOrd="4" destOrd="0" presId="urn:microsoft.com/office/officeart/2005/8/layout/list1"/>
    <dgm:cxn modelId="{CF508E1B-7A1D-48C3-A19A-0BC0C540D957}" type="presParOf" srcId="{860F7D08-C715-4E42-AAEB-2153B6E23542}" destId="{F8894A8C-C788-4751-BCEB-D7171ADBD9F1}" srcOrd="0" destOrd="0" presId="urn:microsoft.com/office/officeart/2005/8/layout/list1"/>
    <dgm:cxn modelId="{8332C8A2-B1BB-42D0-916F-AF950C5F2F64}" type="presParOf" srcId="{860F7D08-C715-4E42-AAEB-2153B6E23542}" destId="{E3936FFA-0CEB-4EA9-97FA-DC727E97CDCD}" srcOrd="1" destOrd="0" presId="urn:microsoft.com/office/officeart/2005/8/layout/list1"/>
    <dgm:cxn modelId="{A848146A-3C49-4E05-A328-E8C66F2B565D}" type="presParOf" srcId="{366B3966-5087-4308-9849-46EAA3B11594}" destId="{5485CA65-8E99-4426-88ED-B375416EB5FC}" srcOrd="5" destOrd="0" presId="urn:microsoft.com/office/officeart/2005/8/layout/list1"/>
    <dgm:cxn modelId="{9BFE9DB3-336B-4F96-832C-D498F9927D96}" type="presParOf" srcId="{366B3966-5087-4308-9849-46EAA3B11594}" destId="{A8333FE6-0BD3-45C2-9FD3-A8623D93B80E}" srcOrd="6" destOrd="0" presId="urn:microsoft.com/office/officeart/2005/8/layout/list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C02F528-9591-49ED-97AF-065D72799A4A}" type="doc">
      <dgm:prSet loTypeId="urn:microsoft.com/office/officeart/2005/8/layout/list1" loCatId="list" qsTypeId="urn:microsoft.com/office/officeart/2005/8/quickstyle/3d2" qsCatId="3D" csTypeId="urn:microsoft.com/office/officeart/2005/8/colors/accent0_3" csCatId="mainScheme" phldr="1"/>
      <dgm:spPr/>
      <dgm:t>
        <a:bodyPr/>
        <a:lstStyle/>
        <a:p>
          <a:endParaRPr lang="it-IT"/>
        </a:p>
      </dgm:t>
    </dgm:pt>
    <dgm:pt modelId="{33B884C7-49E3-437C-8314-B215CDBA2505}">
      <dgm:prSet phldrT="[Testo]" custT="1"/>
      <dgm:spPr/>
      <dgm:t>
        <a:bodyPr/>
        <a:lstStyle/>
        <a:p>
          <a:r>
            <a:rPr lang="it-IT" sz="1600" dirty="0" smtClean="0"/>
            <a:t>Attività di polizia giudiziaria nei settori della:</a:t>
          </a:r>
          <a:endParaRPr lang="it-IT" sz="1600" dirty="0"/>
        </a:p>
      </dgm:t>
    </dgm:pt>
    <dgm:pt modelId="{01523948-2B4D-43BA-B77B-286746D5D08E}" type="parTrans" cxnId="{7F1F9A7B-0585-469C-81D2-1DC49B186050}">
      <dgm:prSet/>
      <dgm:spPr/>
      <dgm:t>
        <a:bodyPr/>
        <a:lstStyle/>
        <a:p>
          <a:endParaRPr lang="it-IT"/>
        </a:p>
      </dgm:t>
    </dgm:pt>
    <dgm:pt modelId="{8892141E-0CEC-4019-A6D9-CE4DA3E17BEA}" type="sibTrans" cxnId="{7F1F9A7B-0585-469C-81D2-1DC49B186050}">
      <dgm:prSet/>
      <dgm:spPr/>
      <dgm:t>
        <a:bodyPr/>
        <a:lstStyle/>
        <a:p>
          <a:endParaRPr lang="it-IT"/>
        </a:p>
      </dgm:t>
    </dgm:pt>
    <dgm:pt modelId="{D81A1750-7D11-4E10-AF28-B45F0D6AD96D}">
      <dgm:prSet custT="1"/>
      <dgm:spPr/>
      <dgm:t>
        <a:bodyPr/>
        <a:lstStyle/>
        <a:p>
          <a:r>
            <a:rPr lang="it-IT" sz="1600" dirty="0" smtClean="0"/>
            <a:t>D. </a:t>
          </a:r>
          <a:r>
            <a:rPr lang="it-IT" sz="1600" dirty="0" err="1" smtClean="0"/>
            <a:t>L.vo</a:t>
          </a:r>
          <a:r>
            <a:rPr lang="it-IT" sz="1600" dirty="0" smtClean="0"/>
            <a:t> 30 aprile 1992, n. 285 </a:t>
          </a:r>
          <a:br>
            <a:rPr lang="it-IT" sz="1600" dirty="0" smtClean="0"/>
          </a:br>
          <a:r>
            <a:rPr lang="it-IT" sz="1600" dirty="0" smtClean="0"/>
            <a:t>Nuovo codice della strada</a:t>
          </a:r>
          <a:endParaRPr lang="it-IT" sz="1600" dirty="0"/>
        </a:p>
      </dgm:t>
    </dgm:pt>
    <dgm:pt modelId="{FFC38C9C-6497-4C60-82DD-3DA7F909685D}" type="parTrans" cxnId="{8C45F225-81D6-48A8-8714-56888BEBB86A}">
      <dgm:prSet/>
      <dgm:spPr/>
      <dgm:t>
        <a:bodyPr/>
        <a:lstStyle/>
        <a:p>
          <a:endParaRPr lang="it-IT"/>
        </a:p>
      </dgm:t>
    </dgm:pt>
    <dgm:pt modelId="{8BDC391A-764B-4CC2-BE24-5823D1D732F7}" type="sibTrans" cxnId="{8C45F225-81D6-48A8-8714-56888BEBB86A}">
      <dgm:prSet/>
      <dgm:spPr/>
      <dgm:t>
        <a:bodyPr/>
        <a:lstStyle/>
        <a:p>
          <a:endParaRPr lang="it-IT"/>
        </a:p>
      </dgm:t>
    </dgm:pt>
    <dgm:pt modelId="{2FF3497A-DA6A-4AF0-AB39-EABD309F1132}">
      <dgm:prSet custT="1"/>
      <dgm:spPr/>
      <dgm:t>
        <a:bodyPr/>
        <a:lstStyle/>
        <a:p>
          <a:r>
            <a:rPr lang="it-IT" sz="1600" dirty="0" smtClean="0"/>
            <a:t>Attività di polizia stradale nei porti</a:t>
          </a:r>
        </a:p>
      </dgm:t>
    </dgm:pt>
    <dgm:pt modelId="{A7D51774-57A4-46D7-9A0B-C8E70835B5ED}" type="parTrans" cxnId="{B76BDF92-3C4F-4714-A9E5-4F9E3C6FEEB9}">
      <dgm:prSet/>
      <dgm:spPr/>
      <dgm:t>
        <a:bodyPr/>
        <a:lstStyle/>
        <a:p>
          <a:endParaRPr lang="it-IT"/>
        </a:p>
      </dgm:t>
    </dgm:pt>
    <dgm:pt modelId="{70641451-3AA4-46AC-9B6C-0B73E05AEC36}" type="sibTrans" cxnId="{B76BDF92-3C4F-4714-A9E5-4F9E3C6FEEB9}">
      <dgm:prSet/>
      <dgm:spPr/>
      <dgm:t>
        <a:bodyPr/>
        <a:lstStyle/>
        <a:p>
          <a:endParaRPr lang="it-IT"/>
        </a:p>
      </dgm:t>
    </dgm:pt>
    <dgm:pt modelId="{E6000CEC-BAF4-4339-9746-C01ECDA16FA9}">
      <dgm:prSet phldrT="[Testo]" custT="1"/>
      <dgm:spPr/>
      <dgm:t>
        <a:bodyPr/>
        <a:lstStyle/>
        <a:p>
          <a:r>
            <a:rPr lang="it-IT" sz="1600" dirty="0" smtClean="0"/>
            <a:t>sicurezza del lavoro a bordo e in porto </a:t>
          </a:r>
          <a:endParaRPr lang="it-IT" sz="1600" dirty="0"/>
        </a:p>
      </dgm:t>
    </dgm:pt>
    <dgm:pt modelId="{97E6C869-C7CE-4404-8A89-A38CE131DED7}" type="parTrans" cxnId="{63D71B5E-7673-453D-9363-707C9F6AB354}">
      <dgm:prSet/>
      <dgm:spPr/>
      <dgm:t>
        <a:bodyPr/>
        <a:lstStyle/>
        <a:p>
          <a:endParaRPr lang="it-IT"/>
        </a:p>
      </dgm:t>
    </dgm:pt>
    <dgm:pt modelId="{97D03AE3-915A-425A-9C15-7468D45FD8B2}" type="sibTrans" cxnId="{63D71B5E-7673-453D-9363-707C9F6AB354}">
      <dgm:prSet/>
      <dgm:spPr/>
      <dgm:t>
        <a:bodyPr/>
        <a:lstStyle/>
        <a:p>
          <a:endParaRPr lang="it-IT"/>
        </a:p>
      </dgm:t>
    </dgm:pt>
    <dgm:pt modelId="{FDD3BFC9-D172-49D9-ADFC-0B7DB322E9DD}">
      <dgm:prSet phldrT="[Testo]" custT="1"/>
      <dgm:spPr/>
      <dgm:t>
        <a:bodyPr/>
        <a:lstStyle/>
        <a:p>
          <a:r>
            <a:rPr lang="it-IT" sz="1600" dirty="0" smtClean="0"/>
            <a:t>tutela dei beni demaniali</a:t>
          </a:r>
          <a:endParaRPr lang="it-IT" sz="1600" dirty="0"/>
        </a:p>
      </dgm:t>
    </dgm:pt>
    <dgm:pt modelId="{6995FEB7-B141-4EC0-B0DD-7752D40472A1}" type="parTrans" cxnId="{35DAB3B8-32AF-436D-8CB5-108452D56B16}">
      <dgm:prSet/>
      <dgm:spPr/>
      <dgm:t>
        <a:bodyPr/>
        <a:lstStyle/>
        <a:p>
          <a:endParaRPr lang="it-IT"/>
        </a:p>
      </dgm:t>
    </dgm:pt>
    <dgm:pt modelId="{5D847597-DAF7-464A-BBEC-A2E1C8A57299}" type="sibTrans" cxnId="{35DAB3B8-32AF-436D-8CB5-108452D56B16}">
      <dgm:prSet/>
      <dgm:spPr/>
      <dgm:t>
        <a:bodyPr/>
        <a:lstStyle/>
        <a:p>
          <a:endParaRPr lang="it-IT"/>
        </a:p>
      </dgm:t>
    </dgm:pt>
    <dgm:pt modelId="{2F588F35-F932-47C6-B15B-73FFFEA375B0}">
      <dgm:prSet phldrT="[Testo]" custT="1"/>
      <dgm:spPr/>
      <dgm:t>
        <a:bodyPr/>
        <a:lstStyle/>
        <a:p>
          <a:r>
            <a:rPr lang="it-IT" sz="1600" dirty="0" smtClean="0"/>
            <a:t>pesca</a:t>
          </a:r>
          <a:endParaRPr lang="it-IT" sz="1600" dirty="0"/>
        </a:p>
      </dgm:t>
    </dgm:pt>
    <dgm:pt modelId="{1B8E7077-C95B-49B5-9912-A71423E64BFB}" type="parTrans" cxnId="{A34CF512-FC16-461A-8F97-D3A6FB605CEA}">
      <dgm:prSet/>
      <dgm:spPr/>
      <dgm:t>
        <a:bodyPr/>
        <a:lstStyle/>
        <a:p>
          <a:endParaRPr lang="it-IT"/>
        </a:p>
      </dgm:t>
    </dgm:pt>
    <dgm:pt modelId="{EB06E13F-62D3-44CC-BBD0-CA0D344B71E6}" type="sibTrans" cxnId="{A34CF512-FC16-461A-8F97-D3A6FB605CEA}">
      <dgm:prSet/>
      <dgm:spPr/>
      <dgm:t>
        <a:bodyPr/>
        <a:lstStyle/>
        <a:p>
          <a:endParaRPr lang="it-IT"/>
        </a:p>
      </dgm:t>
    </dgm:pt>
    <dgm:pt modelId="{BA50A4A9-0454-4E1D-8E2B-71D7D54A761D}">
      <dgm:prSet phldrT="[Testo]" custT="1"/>
      <dgm:spPr/>
      <dgm:t>
        <a:bodyPr/>
        <a:lstStyle/>
        <a:p>
          <a:r>
            <a:rPr lang="it-IT" sz="1600" dirty="0" smtClean="0"/>
            <a:t>ambiente marino</a:t>
          </a:r>
          <a:endParaRPr lang="it-IT" sz="1600" dirty="0"/>
        </a:p>
      </dgm:t>
    </dgm:pt>
    <dgm:pt modelId="{E255ED69-7DF6-48D8-9EB2-687D6F48BA8C}" type="parTrans" cxnId="{C8FCF6AF-839C-4FAC-9FF2-D4456D6273B9}">
      <dgm:prSet/>
      <dgm:spPr/>
      <dgm:t>
        <a:bodyPr/>
        <a:lstStyle/>
        <a:p>
          <a:endParaRPr lang="it-IT"/>
        </a:p>
      </dgm:t>
    </dgm:pt>
    <dgm:pt modelId="{23DDDE95-CBEE-49AE-A147-AA108D3946A7}" type="sibTrans" cxnId="{C8FCF6AF-839C-4FAC-9FF2-D4456D6273B9}">
      <dgm:prSet/>
      <dgm:spPr/>
      <dgm:t>
        <a:bodyPr/>
        <a:lstStyle/>
        <a:p>
          <a:endParaRPr lang="it-IT"/>
        </a:p>
      </dgm:t>
    </dgm:pt>
    <dgm:pt modelId="{EDC222FD-1C2C-48BB-AA7B-D38886F00631}">
      <dgm:prSet phldrT="[Testo]" custT="1"/>
      <dgm:spPr/>
      <dgm:t>
        <a:bodyPr/>
        <a:lstStyle/>
        <a:p>
          <a:r>
            <a:rPr lang="it-IT" sz="1600" dirty="0" smtClean="0"/>
            <a:t>navigazione e sicurezza marittima</a:t>
          </a:r>
          <a:endParaRPr lang="it-IT" sz="1600" dirty="0"/>
        </a:p>
      </dgm:t>
    </dgm:pt>
    <dgm:pt modelId="{695E5F56-1F85-43D6-94B1-ED70A5F0BBCE}" type="parTrans" cxnId="{B132D8B9-65C8-428D-B1B2-681D6CBD0A45}">
      <dgm:prSet/>
      <dgm:spPr/>
      <dgm:t>
        <a:bodyPr/>
        <a:lstStyle/>
        <a:p>
          <a:endParaRPr lang="it-IT"/>
        </a:p>
      </dgm:t>
    </dgm:pt>
    <dgm:pt modelId="{D113D6F9-0C2D-4F2E-816C-6640C21118DF}" type="sibTrans" cxnId="{B132D8B9-65C8-428D-B1B2-681D6CBD0A45}">
      <dgm:prSet/>
      <dgm:spPr/>
      <dgm:t>
        <a:bodyPr/>
        <a:lstStyle/>
        <a:p>
          <a:endParaRPr lang="it-IT"/>
        </a:p>
      </dgm:t>
    </dgm:pt>
    <dgm:pt modelId="{366B3966-5087-4308-9849-46EAA3B11594}" type="pres">
      <dgm:prSet presAssocID="{EC02F528-9591-49ED-97AF-065D72799A4A}" presName="linear" presStyleCnt="0">
        <dgm:presLayoutVars>
          <dgm:dir/>
          <dgm:animLvl val="lvl"/>
          <dgm:resizeHandles val="exact"/>
        </dgm:presLayoutVars>
      </dgm:prSet>
      <dgm:spPr/>
      <dgm:t>
        <a:bodyPr/>
        <a:lstStyle/>
        <a:p>
          <a:endParaRPr lang="it-IT"/>
        </a:p>
      </dgm:t>
    </dgm:pt>
    <dgm:pt modelId="{35C22BD6-844B-4D67-93C6-70B46B0A8671}" type="pres">
      <dgm:prSet presAssocID="{33B884C7-49E3-437C-8314-B215CDBA2505}" presName="parentLin" presStyleCnt="0"/>
      <dgm:spPr/>
    </dgm:pt>
    <dgm:pt modelId="{166AEF75-1112-41C0-B260-E5B282293C53}" type="pres">
      <dgm:prSet presAssocID="{33B884C7-49E3-437C-8314-B215CDBA2505}" presName="parentLeftMargin" presStyleLbl="node1" presStyleIdx="0" presStyleCnt="2"/>
      <dgm:spPr/>
      <dgm:t>
        <a:bodyPr/>
        <a:lstStyle/>
        <a:p>
          <a:endParaRPr lang="it-IT"/>
        </a:p>
      </dgm:t>
    </dgm:pt>
    <dgm:pt modelId="{B4F51373-9F15-4CE5-8AB1-A4A29F9E8AE5}" type="pres">
      <dgm:prSet presAssocID="{33B884C7-49E3-437C-8314-B215CDBA2505}" presName="parentText" presStyleLbl="node1" presStyleIdx="0" presStyleCnt="2" custScaleX="105495" custScaleY="192630">
        <dgm:presLayoutVars>
          <dgm:chMax val="0"/>
          <dgm:bulletEnabled val="1"/>
        </dgm:presLayoutVars>
      </dgm:prSet>
      <dgm:spPr/>
      <dgm:t>
        <a:bodyPr/>
        <a:lstStyle/>
        <a:p>
          <a:endParaRPr lang="it-IT"/>
        </a:p>
      </dgm:t>
    </dgm:pt>
    <dgm:pt modelId="{68C04453-A5B3-4CE9-B317-23CF1E710A80}" type="pres">
      <dgm:prSet presAssocID="{33B884C7-49E3-437C-8314-B215CDBA2505}" presName="negativeSpace" presStyleCnt="0"/>
      <dgm:spPr/>
    </dgm:pt>
    <dgm:pt modelId="{6E1AAE5E-586B-4EAC-98D5-0C5DA2E7DE94}" type="pres">
      <dgm:prSet presAssocID="{33B884C7-49E3-437C-8314-B215CDBA2505}" presName="childText" presStyleLbl="conFgAcc1" presStyleIdx="0" presStyleCnt="2" custScaleY="201502">
        <dgm:presLayoutVars>
          <dgm:bulletEnabled val="1"/>
        </dgm:presLayoutVars>
      </dgm:prSet>
      <dgm:spPr/>
      <dgm:t>
        <a:bodyPr/>
        <a:lstStyle/>
        <a:p>
          <a:endParaRPr lang="it-IT"/>
        </a:p>
      </dgm:t>
    </dgm:pt>
    <dgm:pt modelId="{CD262ABD-5FDE-4C54-9E2F-F896CCEA1334}" type="pres">
      <dgm:prSet presAssocID="{8892141E-0CEC-4019-A6D9-CE4DA3E17BEA}" presName="spaceBetweenRectangles" presStyleCnt="0"/>
      <dgm:spPr/>
    </dgm:pt>
    <dgm:pt modelId="{860F7D08-C715-4E42-AAEB-2153B6E23542}" type="pres">
      <dgm:prSet presAssocID="{D81A1750-7D11-4E10-AF28-B45F0D6AD96D}" presName="parentLin" presStyleCnt="0"/>
      <dgm:spPr/>
    </dgm:pt>
    <dgm:pt modelId="{F8894A8C-C788-4751-BCEB-D7171ADBD9F1}" type="pres">
      <dgm:prSet presAssocID="{D81A1750-7D11-4E10-AF28-B45F0D6AD96D}" presName="parentLeftMargin" presStyleLbl="node1" presStyleIdx="0" presStyleCnt="2"/>
      <dgm:spPr/>
      <dgm:t>
        <a:bodyPr/>
        <a:lstStyle/>
        <a:p>
          <a:endParaRPr lang="it-IT"/>
        </a:p>
      </dgm:t>
    </dgm:pt>
    <dgm:pt modelId="{E3936FFA-0CEB-4EA9-97FA-DC727E97CDCD}" type="pres">
      <dgm:prSet presAssocID="{D81A1750-7D11-4E10-AF28-B45F0D6AD96D}" presName="parentText" presStyleLbl="node1" presStyleIdx="1" presStyleCnt="2" custScaleX="105495" custScaleY="192630">
        <dgm:presLayoutVars>
          <dgm:chMax val="0"/>
          <dgm:bulletEnabled val="1"/>
        </dgm:presLayoutVars>
      </dgm:prSet>
      <dgm:spPr/>
      <dgm:t>
        <a:bodyPr/>
        <a:lstStyle/>
        <a:p>
          <a:endParaRPr lang="it-IT"/>
        </a:p>
      </dgm:t>
    </dgm:pt>
    <dgm:pt modelId="{5485CA65-8E99-4426-88ED-B375416EB5FC}" type="pres">
      <dgm:prSet presAssocID="{D81A1750-7D11-4E10-AF28-B45F0D6AD96D}" presName="negativeSpace" presStyleCnt="0"/>
      <dgm:spPr/>
    </dgm:pt>
    <dgm:pt modelId="{A8333FE6-0BD3-45C2-9FD3-A8623D93B80E}" type="pres">
      <dgm:prSet presAssocID="{D81A1750-7D11-4E10-AF28-B45F0D6AD96D}" presName="childText" presStyleLbl="conFgAcc1" presStyleIdx="1" presStyleCnt="2" custScaleY="201502">
        <dgm:presLayoutVars>
          <dgm:bulletEnabled val="1"/>
        </dgm:presLayoutVars>
      </dgm:prSet>
      <dgm:spPr/>
      <dgm:t>
        <a:bodyPr/>
        <a:lstStyle/>
        <a:p>
          <a:endParaRPr lang="it-IT"/>
        </a:p>
      </dgm:t>
    </dgm:pt>
  </dgm:ptLst>
  <dgm:cxnLst>
    <dgm:cxn modelId="{021440F5-C1A1-4054-9A39-A1C31BDFDABB}" type="presOf" srcId="{EDC222FD-1C2C-48BB-AA7B-D38886F00631}" destId="{6E1AAE5E-586B-4EAC-98D5-0C5DA2E7DE94}" srcOrd="0" destOrd="0" presId="urn:microsoft.com/office/officeart/2005/8/layout/list1"/>
    <dgm:cxn modelId="{A34CF512-FC16-461A-8F97-D3A6FB605CEA}" srcId="{33B884C7-49E3-437C-8314-B215CDBA2505}" destId="{2F588F35-F932-47C6-B15B-73FFFEA375B0}" srcOrd="3" destOrd="0" parTransId="{1B8E7077-C95B-49B5-9912-A71423E64BFB}" sibTransId="{EB06E13F-62D3-44CC-BBD0-CA0D344B71E6}"/>
    <dgm:cxn modelId="{B132D8B9-65C8-428D-B1B2-681D6CBD0A45}" srcId="{33B884C7-49E3-437C-8314-B215CDBA2505}" destId="{EDC222FD-1C2C-48BB-AA7B-D38886F00631}" srcOrd="0" destOrd="0" parTransId="{695E5F56-1F85-43D6-94B1-ED70A5F0BBCE}" sibTransId="{D113D6F9-0C2D-4F2E-816C-6640C21118DF}"/>
    <dgm:cxn modelId="{646E3299-3AD3-4C1D-8D52-5D5A2A658E6A}" type="presOf" srcId="{33B884C7-49E3-437C-8314-B215CDBA2505}" destId="{B4F51373-9F15-4CE5-8AB1-A4A29F9E8AE5}" srcOrd="1" destOrd="0" presId="urn:microsoft.com/office/officeart/2005/8/layout/list1"/>
    <dgm:cxn modelId="{4637DBDE-F55E-4611-A931-7C55CC8E9170}" type="presOf" srcId="{E6000CEC-BAF4-4339-9746-C01ECDA16FA9}" destId="{6E1AAE5E-586B-4EAC-98D5-0C5DA2E7DE94}" srcOrd="0" destOrd="1" presId="urn:microsoft.com/office/officeart/2005/8/layout/list1"/>
    <dgm:cxn modelId="{12F6F591-2AC1-475F-82F3-CBC1873548D7}" type="presOf" srcId="{2F588F35-F932-47C6-B15B-73FFFEA375B0}" destId="{6E1AAE5E-586B-4EAC-98D5-0C5DA2E7DE94}" srcOrd="0" destOrd="3" presId="urn:microsoft.com/office/officeart/2005/8/layout/list1"/>
    <dgm:cxn modelId="{B76BDF92-3C4F-4714-A9E5-4F9E3C6FEEB9}" srcId="{D81A1750-7D11-4E10-AF28-B45F0D6AD96D}" destId="{2FF3497A-DA6A-4AF0-AB39-EABD309F1132}" srcOrd="0" destOrd="0" parTransId="{A7D51774-57A4-46D7-9A0B-C8E70835B5ED}" sibTransId="{70641451-3AA4-46AC-9B6C-0B73E05AEC36}"/>
    <dgm:cxn modelId="{E2603889-EA6A-4E57-8A83-37C41B83C879}" type="presOf" srcId="{FDD3BFC9-D172-49D9-ADFC-0B7DB322E9DD}" destId="{6E1AAE5E-586B-4EAC-98D5-0C5DA2E7DE94}" srcOrd="0" destOrd="2" presId="urn:microsoft.com/office/officeart/2005/8/layout/list1"/>
    <dgm:cxn modelId="{35DAB3B8-32AF-436D-8CB5-108452D56B16}" srcId="{33B884C7-49E3-437C-8314-B215CDBA2505}" destId="{FDD3BFC9-D172-49D9-ADFC-0B7DB322E9DD}" srcOrd="2" destOrd="0" parTransId="{6995FEB7-B141-4EC0-B0DD-7752D40472A1}" sibTransId="{5D847597-DAF7-464A-BBEC-A2E1C8A57299}"/>
    <dgm:cxn modelId="{1AB89A81-6703-4AD5-9BBE-BDBFA34708EF}" type="presOf" srcId="{D81A1750-7D11-4E10-AF28-B45F0D6AD96D}" destId="{E3936FFA-0CEB-4EA9-97FA-DC727E97CDCD}" srcOrd="1" destOrd="0" presId="urn:microsoft.com/office/officeart/2005/8/layout/list1"/>
    <dgm:cxn modelId="{1105EB8F-9E9E-437A-ABB7-81DEFBC19376}" type="presOf" srcId="{2FF3497A-DA6A-4AF0-AB39-EABD309F1132}" destId="{A8333FE6-0BD3-45C2-9FD3-A8623D93B80E}" srcOrd="0" destOrd="0" presId="urn:microsoft.com/office/officeart/2005/8/layout/list1"/>
    <dgm:cxn modelId="{E6686E13-569A-48F6-A8C7-E7F2EAD2D134}" type="presOf" srcId="{D81A1750-7D11-4E10-AF28-B45F0D6AD96D}" destId="{F8894A8C-C788-4751-BCEB-D7171ADBD9F1}" srcOrd="0" destOrd="0" presId="urn:microsoft.com/office/officeart/2005/8/layout/list1"/>
    <dgm:cxn modelId="{7F1F9A7B-0585-469C-81D2-1DC49B186050}" srcId="{EC02F528-9591-49ED-97AF-065D72799A4A}" destId="{33B884C7-49E3-437C-8314-B215CDBA2505}" srcOrd="0" destOrd="0" parTransId="{01523948-2B4D-43BA-B77B-286746D5D08E}" sibTransId="{8892141E-0CEC-4019-A6D9-CE4DA3E17BEA}"/>
    <dgm:cxn modelId="{033664E2-2CBD-4695-8EB5-36E392665D2D}" type="presOf" srcId="{33B884C7-49E3-437C-8314-B215CDBA2505}" destId="{166AEF75-1112-41C0-B260-E5B282293C53}" srcOrd="0" destOrd="0" presId="urn:microsoft.com/office/officeart/2005/8/layout/list1"/>
    <dgm:cxn modelId="{F3751351-D68D-44C9-9614-86DF80922EFC}" type="presOf" srcId="{EC02F528-9591-49ED-97AF-065D72799A4A}" destId="{366B3966-5087-4308-9849-46EAA3B11594}" srcOrd="0" destOrd="0" presId="urn:microsoft.com/office/officeart/2005/8/layout/list1"/>
    <dgm:cxn modelId="{8C45F225-81D6-48A8-8714-56888BEBB86A}" srcId="{EC02F528-9591-49ED-97AF-065D72799A4A}" destId="{D81A1750-7D11-4E10-AF28-B45F0D6AD96D}" srcOrd="1" destOrd="0" parTransId="{FFC38C9C-6497-4C60-82DD-3DA7F909685D}" sibTransId="{8BDC391A-764B-4CC2-BE24-5823D1D732F7}"/>
    <dgm:cxn modelId="{69B42762-8427-46E3-B9E8-8DB100DBE2CB}" type="presOf" srcId="{BA50A4A9-0454-4E1D-8E2B-71D7D54A761D}" destId="{6E1AAE5E-586B-4EAC-98D5-0C5DA2E7DE94}" srcOrd="0" destOrd="4" presId="urn:microsoft.com/office/officeart/2005/8/layout/list1"/>
    <dgm:cxn modelId="{63D71B5E-7673-453D-9363-707C9F6AB354}" srcId="{33B884C7-49E3-437C-8314-B215CDBA2505}" destId="{E6000CEC-BAF4-4339-9746-C01ECDA16FA9}" srcOrd="1" destOrd="0" parTransId="{97E6C869-C7CE-4404-8A89-A38CE131DED7}" sibTransId="{97D03AE3-915A-425A-9C15-7468D45FD8B2}"/>
    <dgm:cxn modelId="{C8FCF6AF-839C-4FAC-9FF2-D4456D6273B9}" srcId="{33B884C7-49E3-437C-8314-B215CDBA2505}" destId="{BA50A4A9-0454-4E1D-8E2B-71D7D54A761D}" srcOrd="4" destOrd="0" parTransId="{E255ED69-7DF6-48D8-9EB2-687D6F48BA8C}" sibTransId="{23DDDE95-CBEE-49AE-A147-AA108D3946A7}"/>
    <dgm:cxn modelId="{93B7A831-7F2A-4192-805A-8ADCF3AB9C9E}" type="presParOf" srcId="{366B3966-5087-4308-9849-46EAA3B11594}" destId="{35C22BD6-844B-4D67-93C6-70B46B0A8671}" srcOrd="0" destOrd="0" presId="urn:microsoft.com/office/officeart/2005/8/layout/list1"/>
    <dgm:cxn modelId="{7BE00ADF-679F-4AFE-BD1F-42F0C75F7041}" type="presParOf" srcId="{35C22BD6-844B-4D67-93C6-70B46B0A8671}" destId="{166AEF75-1112-41C0-B260-E5B282293C53}" srcOrd="0" destOrd="0" presId="urn:microsoft.com/office/officeart/2005/8/layout/list1"/>
    <dgm:cxn modelId="{401114A0-ACB7-4E4C-91D9-E42CE6AF1D2C}" type="presParOf" srcId="{35C22BD6-844B-4D67-93C6-70B46B0A8671}" destId="{B4F51373-9F15-4CE5-8AB1-A4A29F9E8AE5}" srcOrd="1" destOrd="0" presId="urn:microsoft.com/office/officeart/2005/8/layout/list1"/>
    <dgm:cxn modelId="{97E66154-2BA5-4458-BCC8-5087829DDDDA}" type="presParOf" srcId="{366B3966-5087-4308-9849-46EAA3B11594}" destId="{68C04453-A5B3-4CE9-B317-23CF1E710A80}" srcOrd="1" destOrd="0" presId="urn:microsoft.com/office/officeart/2005/8/layout/list1"/>
    <dgm:cxn modelId="{03722E96-609B-4D3C-A348-C204EC7172DC}" type="presParOf" srcId="{366B3966-5087-4308-9849-46EAA3B11594}" destId="{6E1AAE5E-586B-4EAC-98D5-0C5DA2E7DE94}" srcOrd="2" destOrd="0" presId="urn:microsoft.com/office/officeart/2005/8/layout/list1"/>
    <dgm:cxn modelId="{E2BFCA93-EA53-4A07-BD4E-B7A753AF0540}" type="presParOf" srcId="{366B3966-5087-4308-9849-46EAA3B11594}" destId="{CD262ABD-5FDE-4C54-9E2F-F896CCEA1334}" srcOrd="3" destOrd="0" presId="urn:microsoft.com/office/officeart/2005/8/layout/list1"/>
    <dgm:cxn modelId="{EFFC2D34-AF1D-4228-944B-B3C60B91BDB4}" type="presParOf" srcId="{366B3966-5087-4308-9849-46EAA3B11594}" destId="{860F7D08-C715-4E42-AAEB-2153B6E23542}" srcOrd="4" destOrd="0" presId="urn:microsoft.com/office/officeart/2005/8/layout/list1"/>
    <dgm:cxn modelId="{D171C051-F99F-4A1E-B0AF-A37E4EFF9F6E}" type="presParOf" srcId="{860F7D08-C715-4E42-AAEB-2153B6E23542}" destId="{F8894A8C-C788-4751-BCEB-D7171ADBD9F1}" srcOrd="0" destOrd="0" presId="urn:microsoft.com/office/officeart/2005/8/layout/list1"/>
    <dgm:cxn modelId="{1220864C-8EDD-4AB6-AB72-20A189595825}" type="presParOf" srcId="{860F7D08-C715-4E42-AAEB-2153B6E23542}" destId="{E3936FFA-0CEB-4EA9-97FA-DC727E97CDCD}" srcOrd="1" destOrd="0" presId="urn:microsoft.com/office/officeart/2005/8/layout/list1"/>
    <dgm:cxn modelId="{EAAE6602-7703-47B0-8151-CF5119C1878F}" type="presParOf" srcId="{366B3966-5087-4308-9849-46EAA3B11594}" destId="{5485CA65-8E99-4426-88ED-B375416EB5FC}" srcOrd="5" destOrd="0" presId="urn:microsoft.com/office/officeart/2005/8/layout/list1"/>
    <dgm:cxn modelId="{C9AF3EF4-D940-45A0-AC10-CC05AA48980A}" type="presParOf" srcId="{366B3966-5087-4308-9849-46EAA3B11594}" destId="{A8333FE6-0BD3-45C2-9FD3-A8623D93B80E}" srcOrd="6" destOrd="0" presId="urn:microsoft.com/office/officeart/2005/8/layout/lis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9E854F2-56FB-4251-9E7A-A737A0F2FAA3}" type="doc">
      <dgm:prSet loTypeId="urn:microsoft.com/office/officeart/2005/8/layout/process3" loCatId="process" qsTypeId="urn:microsoft.com/office/officeart/2005/8/quickstyle/3d2" qsCatId="3D" csTypeId="urn:microsoft.com/office/officeart/2005/8/colors/accent0_3" csCatId="mainScheme" phldr="1"/>
      <dgm:spPr/>
      <dgm:t>
        <a:bodyPr/>
        <a:lstStyle/>
        <a:p>
          <a:endParaRPr lang="it-IT"/>
        </a:p>
      </dgm:t>
    </dgm:pt>
    <dgm:pt modelId="{BF3EC3F1-94B9-49D5-8843-E2682855C474}">
      <dgm:prSet phldrT="[Testo]"/>
      <dgm:spPr/>
      <dgm:t>
        <a:bodyPr/>
        <a:lstStyle/>
        <a:p>
          <a:r>
            <a:rPr lang="it-IT" b="1" dirty="0" smtClean="0"/>
            <a:t>Protezione Civile</a:t>
          </a:r>
          <a:endParaRPr lang="it-IT" b="1" dirty="0"/>
        </a:p>
      </dgm:t>
    </dgm:pt>
    <dgm:pt modelId="{1985831C-4FA2-494D-81D7-14E251C7A8A6}" type="parTrans" cxnId="{7F7B240A-000D-49D8-AEFD-2B59652CCA12}">
      <dgm:prSet/>
      <dgm:spPr/>
      <dgm:t>
        <a:bodyPr/>
        <a:lstStyle/>
        <a:p>
          <a:endParaRPr lang="it-IT"/>
        </a:p>
      </dgm:t>
    </dgm:pt>
    <dgm:pt modelId="{B087C3BF-CB92-4CF8-8F00-CE5269176FE3}" type="sibTrans" cxnId="{7F7B240A-000D-49D8-AEFD-2B59652CCA12}">
      <dgm:prSet/>
      <dgm:spPr>
        <a:solidFill>
          <a:schemeClr val="bg1"/>
        </a:solidFill>
        <a:ln>
          <a:solidFill>
            <a:schemeClr val="bg1"/>
          </a:solidFill>
        </a:ln>
        <a:scene3d>
          <a:camera prst="orthographicFront"/>
          <a:lightRig rig="threePt" dir="t">
            <a:rot lat="0" lon="0" rev="7500000"/>
          </a:lightRig>
        </a:scene3d>
      </dgm:spPr>
      <dgm:t>
        <a:bodyPr/>
        <a:lstStyle/>
        <a:p>
          <a:endParaRPr lang="it-IT"/>
        </a:p>
      </dgm:t>
    </dgm:pt>
    <dgm:pt modelId="{7A6F9583-0F52-491D-AE59-57E6175D22E7}">
      <dgm:prSet phldrT="[Testo]"/>
      <dgm:spPr/>
      <dgm:t>
        <a:bodyPr/>
        <a:lstStyle/>
        <a:p>
          <a:r>
            <a:rPr lang="it-IT" dirty="0" smtClean="0"/>
            <a:t>Concorso agli interventi di protezione civile in situazioni di emergenza;</a:t>
          </a:r>
          <a:endParaRPr lang="it-IT" dirty="0"/>
        </a:p>
      </dgm:t>
    </dgm:pt>
    <dgm:pt modelId="{D7C52159-FB48-4A93-B1D1-C0868F647AB4}" type="parTrans" cxnId="{AE96F1E1-6201-4A9E-835D-DC48318EFA5C}">
      <dgm:prSet/>
      <dgm:spPr/>
      <dgm:t>
        <a:bodyPr/>
        <a:lstStyle/>
        <a:p>
          <a:endParaRPr lang="it-IT"/>
        </a:p>
      </dgm:t>
    </dgm:pt>
    <dgm:pt modelId="{7203C701-1CA9-4434-85B9-3FF6AC74BC09}" type="sibTrans" cxnId="{AE96F1E1-6201-4A9E-835D-DC48318EFA5C}">
      <dgm:prSet/>
      <dgm:spPr/>
      <dgm:t>
        <a:bodyPr/>
        <a:lstStyle/>
        <a:p>
          <a:endParaRPr lang="it-IT"/>
        </a:p>
      </dgm:t>
    </dgm:pt>
    <dgm:pt modelId="{A1C3145D-BA0E-4343-9E07-9FFD18FA8CDB}">
      <dgm:prSet phldrT="[Testo]"/>
      <dgm:spPr/>
      <dgm:t>
        <a:bodyPr/>
        <a:lstStyle/>
        <a:p>
          <a:r>
            <a:rPr lang="it-IT" b="1" dirty="0" smtClean="0"/>
            <a:t>Ministero Beni Ambientali e Culturali</a:t>
          </a:r>
          <a:endParaRPr lang="it-IT" b="1" dirty="0"/>
        </a:p>
      </dgm:t>
    </dgm:pt>
    <dgm:pt modelId="{9180109B-BB89-4DD0-9E45-4DA51FBC252B}" type="parTrans" cxnId="{CAEEDDE3-73D7-4470-9A9F-779900815858}">
      <dgm:prSet/>
      <dgm:spPr/>
      <dgm:t>
        <a:bodyPr/>
        <a:lstStyle/>
        <a:p>
          <a:endParaRPr lang="it-IT"/>
        </a:p>
      </dgm:t>
    </dgm:pt>
    <dgm:pt modelId="{D6569D99-F680-478D-B38A-FE2DAB2DC7E0}" type="sibTrans" cxnId="{CAEEDDE3-73D7-4470-9A9F-779900815858}">
      <dgm:prSet/>
      <dgm:spPr/>
      <dgm:t>
        <a:bodyPr/>
        <a:lstStyle/>
        <a:p>
          <a:endParaRPr lang="it-IT"/>
        </a:p>
      </dgm:t>
    </dgm:pt>
    <dgm:pt modelId="{3AB759DD-FAA1-47B8-AA0D-5BA444DAA3F3}">
      <dgm:prSet phldrT="[Testo]"/>
      <dgm:spPr/>
      <dgm:t>
        <a:bodyPr/>
        <a:lstStyle/>
        <a:p>
          <a:r>
            <a:rPr lang="it-IT" dirty="0" smtClean="0"/>
            <a:t>Concorso alla tutela del patrimonio storico, artistico e archeologico sommerso</a:t>
          </a:r>
          <a:endParaRPr lang="it-IT" dirty="0"/>
        </a:p>
      </dgm:t>
    </dgm:pt>
    <dgm:pt modelId="{D606874E-FDAF-4F5A-97AF-A7ECF9FC79AC}" type="parTrans" cxnId="{D9F8F6C0-5975-4DA3-B787-D0A72A08215A}">
      <dgm:prSet/>
      <dgm:spPr/>
      <dgm:t>
        <a:bodyPr/>
        <a:lstStyle/>
        <a:p>
          <a:endParaRPr lang="it-IT"/>
        </a:p>
      </dgm:t>
    </dgm:pt>
    <dgm:pt modelId="{22538855-F035-454C-9FAE-C816464A23A4}" type="sibTrans" cxnId="{D9F8F6C0-5975-4DA3-B787-D0A72A08215A}">
      <dgm:prSet/>
      <dgm:spPr/>
      <dgm:t>
        <a:bodyPr/>
        <a:lstStyle/>
        <a:p>
          <a:endParaRPr lang="it-IT"/>
        </a:p>
      </dgm:t>
    </dgm:pt>
    <dgm:pt modelId="{774608D4-33B9-44B2-9189-EF08D9C56937}">
      <dgm:prSet phldrT="[Testo]"/>
      <dgm:spPr/>
      <dgm:t>
        <a:bodyPr/>
        <a:lstStyle/>
        <a:p>
          <a:r>
            <a:rPr lang="it-IT" dirty="0" smtClean="0"/>
            <a:t>(L. 157/2009)</a:t>
          </a:r>
          <a:endParaRPr lang="it-IT" dirty="0"/>
        </a:p>
      </dgm:t>
    </dgm:pt>
    <dgm:pt modelId="{18A5D428-2F43-4E9D-8807-AECB65141F56}" type="parTrans" cxnId="{AA88D59D-A6F5-4E27-9368-FF3742D9739B}">
      <dgm:prSet/>
      <dgm:spPr/>
      <dgm:t>
        <a:bodyPr/>
        <a:lstStyle/>
        <a:p>
          <a:endParaRPr lang="it-IT"/>
        </a:p>
      </dgm:t>
    </dgm:pt>
    <dgm:pt modelId="{DEB491B7-E5F4-475E-A163-C8ACAA8C4464}" type="sibTrans" cxnId="{AA88D59D-A6F5-4E27-9368-FF3742D9739B}">
      <dgm:prSet/>
      <dgm:spPr/>
      <dgm:t>
        <a:bodyPr/>
        <a:lstStyle/>
        <a:p>
          <a:endParaRPr lang="it-IT"/>
        </a:p>
      </dgm:t>
    </dgm:pt>
    <dgm:pt modelId="{A3F4FED8-9CEA-4F5B-A747-7D39C55538EF}" type="pres">
      <dgm:prSet presAssocID="{F9E854F2-56FB-4251-9E7A-A737A0F2FAA3}" presName="linearFlow" presStyleCnt="0">
        <dgm:presLayoutVars>
          <dgm:dir/>
          <dgm:animLvl val="lvl"/>
          <dgm:resizeHandles val="exact"/>
        </dgm:presLayoutVars>
      </dgm:prSet>
      <dgm:spPr/>
      <dgm:t>
        <a:bodyPr/>
        <a:lstStyle/>
        <a:p>
          <a:endParaRPr lang="it-IT"/>
        </a:p>
      </dgm:t>
    </dgm:pt>
    <dgm:pt modelId="{A25F9AA7-CF6B-4AC5-865C-ADB1ABB9FDA7}" type="pres">
      <dgm:prSet presAssocID="{BF3EC3F1-94B9-49D5-8843-E2682855C474}" presName="composite" presStyleCnt="0"/>
      <dgm:spPr/>
    </dgm:pt>
    <dgm:pt modelId="{04302E0A-110D-41C5-87E9-7EDB33C863AD}" type="pres">
      <dgm:prSet presAssocID="{BF3EC3F1-94B9-49D5-8843-E2682855C474}" presName="parTx" presStyleLbl="node1" presStyleIdx="0" presStyleCnt="2">
        <dgm:presLayoutVars>
          <dgm:chMax val="0"/>
          <dgm:chPref val="0"/>
          <dgm:bulletEnabled val="1"/>
        </dgm:presLayoutVars>
      </dgm:prSet>
      <dgm:spPr/>
      <dgm:t>
        <a:bodyPr/>
        <a:lstStyle/>
        <a:p>
          <a:endParaRPr lang="it-IT"/>
        </a:p>
      </dgm:t>
    </dgm:pt>
    <dgm:pt modelId="{D7133B8C-0564-4869-A8A6-2C942FB35148}" type="pres">
      <dgm:prSet presAssocID="{BF3EC3F1-94B9-49D5-8843-E2682855C474}" presName="parSh" presStyleLbl="node1" presStyleIdx="0" presStyleCnt="2"/>
      <dgm:spPr/>
      <dgm:t>
        <a:bodyPr/>
        <a:lstStyle/>
        <a:p>
          <a:endParaRPr lang="it-IT"/>
        </a:p>
      </dgm:t>
    </dgm:pt>
    <dgm:pt modelId="{49C6262A-E3E2-4B42-BF20-7E19BBCEFAE0}" type="pres">
      <dgm:prSet presAssocID="{BF3EC3F1-94B9-49D5-8843-E2682855C474}" presName="desTx" presStyleLbl="fgAcc1" presStyleIdx="0" presStyleCnt="2">
        <dgm:presLayoutVars>
          <dgm:bulletEnabled val="1"/>
        </dgm:presLayoutVars>
      </dgm:prSet>
      <dgm:spPr/>
      <dgm:t>
        <a:bodyPr/>
        <a:lstStyle/>
        <a:p>
          <a:endParaRPr lang="it-IT"/>
        </a:p>
      </dgm:t>
    </dgm:pt>
    <dgm:pt modelId="{B41C5027-7C6E-497B-B879-25DACF097136}" type="pres">
      <dgm:prSet presAssocID="{B087C3BF-CB92-4CF8-8F00-CE5269176FE3}" presName="sibTrans" presStyleLbl="sibTrans2D1" presStyleIdx="0" presStyleCnt="1" custScaleX="15774" custLinFactX="300000" custLinFactNeighborX="335059" custLinFactNeighborY="93414"/>
      <dgm:spPr/>
      <dgm:t>
        <a:bodyPr/>
        <a:lstStyle/>
        <a:p>
          <a:endParaRPr lang="it-IT"/>
        </a:p>
      </dgm:t>
    </dgm:pt>
    <dgm:pt modelId="{A4F8E538-2A3F-4027-8D1E-320E451A5731}" type="pres">
      <dgm:prSet presAssocID="{B087C3BF-CB92-4CF8-8F00-CE5269176FE3}" presName="connTx" presStyleLbl="sibTrans2D1" presStyleIdx="0" presStyleCnt="1"/>
      <dgm:spPr/>
      <dgm:t>
        <a:bodyPr/>
        <a:lstStyle/>
        <a:p>
          <a:endParaRPr lang="it-IT"/>
        </a:p>
      </dgm:t>
    </dgm:pt>
    <dgm:pt modelId="{7CE7EAF8-DFFE-4261-9E7D-7FCEE4E739D4}" type="pres">
      <dgm:prSet presAssocID="{A1C3145D-BA0E-4343-9E07-9FFD18FA8CDB}" presName="composite" presStyleCnt="0"/>
      <dgm:spPr/>
    </dgm:pt>
    <dgm:pt modelId="{AC6D5A16-E858-4A39-BC08-46559EBA9B2D}" type="pres">
      <dgm:prSet presAssocID="{A1C3145D-BA0E-4343-9E07-9FFD18FA8CDB}" presName="parTx" presStyleLbl="node1" presStyleIdx="0" presStyleCnt="2">
        <dgm:presLayoutVars>
          <dgm:chMax val="0"/>
          <dgm:chPref val="0"/>
          <dgm:bulletEnabled val="1"/>
        </dgm:presLayoutVars>
      </dgm:prSet>
      <dgm:spPr/>
      <dgm:t>
        <a:bodyPr/>
        <a:lstStyle/>
        <a:p>
          <a:endParaRPr lang="it-IT"/>
        </a:p>
      </dgm:t>
    </dgm:pt>
    <dgm:pt modelId="{9812CBCB-A26D-473B-82FA-AA6219220C32}" type="pres">
      <dgm:prSet presAssocID="{A1C3145D-BA0E-4343-9E07-9FFD18FA8CDB}" presName="parSh" presStyleLbl="node1" presStyleIdx="1" presStyleCnt="2"/>
      <dgm:spPr/>
      <dgm:t>
        <a:bodyPr/>
        <a:lstStyle/>
        <a:p>
          <a:endParaRPr lang="it-IT"/>
        </a:p>
      </dgm:t>
    </dgm:pt>
    <dgm:pt modelId="{E0B5364A-0779-4E07-AF5F-02E18F870FF8}" type="pres">
      <dgm:prSet presAssocID="{A1C3145D-BA0E-4343-9E07-9FFD18FA8CDB}" presName="desTx" presStyleLbl="fgAcc1" presStyleIdx="1" presStyleCnt="2">
        <dgm:presLayoutVars>
          <dgm:bulletEnabled val="1"/>
        </dgm:presLayoutVars>
      </dgm:prSet>
      <dgm:spPr/>
      <dgm:t>
        <a:bodyPr/>
        <a:lstStyle/>
        <a:p>
          <a:endParaRPr lang="it-IT"/>
        </a:p>
      </dgm:t>
    </dgm:pt>
  </dgm:ptLst>
  <dgm:cxnLst>
    <dgm:cxn modelId="{94FA5C6A-43B3-407B-B629-F0D518A96BA9}" type="presOf" srcId="{774608D4-33B9-44B2-9189-EF08D9C56937}" destId="{E0B5364A-0779-4E07-AF5F-02E18F870FF8}" srcOrd="0" destOrd="1" presId="urn:microsoft.com/office/officeart/2005/8/layout/process3"/>
    <dgm:cxn modelId="{AE96F1E1-6201-4A9E-835D-DC48318EFA5C}" srcId="{BF3EC3F1-94B9-49D5-8843-E2682855C474}" destId="{7A6F9583-0F52-491D-AE59-57E6175D22E7}" srcOrd="0" destOrd="0" parTransId="{D7C52159-FB48-4A93-B1D1-C0868F647AB4}" sibTransId="{7203C701-1CA9-4434-85B9-3FF6AC74BC09}"/>
    <dgm:cxn modelId="{24D1FB0A-4090-44D3-BF2F-D6B1767BE569}" type="presOf" srcId="{3AB759DD-FAA1-47B8-AA0D-5BA444DAA3F3}" destId="{E0B5364A-0779-4E07-AF5F-02E18F870FF8}" srcOrd="0" destOrd="0" presId="urn:microsoft.com/office/officeart/2005/8/layout/process3"/>
    <dgm:cxn modelId="{D9F8F6C0-5975-4DA3-B787-D0A72A08215A}" srcId="{A1C3145D-BA0E-4343-9E07-9FFD18FA8CDB}" destId="{3AB759DD-FAA1-47B8-AA0D-5BA444DAA3F3}" srcOrd="0" destOrd="0" parTransId="{D606874E-FDAF-4F5A-97AF-A7ECF9FC79AC}" sibTransId="{22538855-F035-454C-9FAE-C816464A23A4}"/>
    <dgm:cxn modelId="{B647C857-694E-4C59-902D-B2B0DDF41241}" type="presOf" srcId="{BF3EC3F1-94B9-49D5-8843-E2682855C474}" destId="{04302E0A-110D-41C5-87E9-7EDB33C863AD}" srcOrd="0" destOrd="0" presId="urn:microsoft.com/office/officeart/2005/8/layout/process3"/>
    <dgm:cxn modelId="{531D6A56-9259-4871-977C-EF1C1B70806B}" type="presOf" srcId="{F9E854F2-56FB-4251-9E7A-A737A0F2FAA3}" destId="{A3F4FED8-9CEA-4F5B-A747-7D39C55538EF}" srcOrd="0" destOrd="0" presId="urn:microsoft.com/office/officeart/2005/8/layout/process3"/>
    <dgm:cxn modelId="{7F7B240A-000D-49D8-AEFD-2B59652CCA12}" srcId="{F9E854F2-56FB-4251-9E7A-A737A0F2FAA3}" destId="{BF3EC3F1-94B9-49D5-8843-E2682855C474}" srcOrd="0" destOrd="0" parTransId="{1985831C-4FA2-494D-81D7-14E251C7A8A6}" sibTransId="{B087C3BF-CB92-4CF8-8F00-CE5269176FE3}"/>
    <dgm:cxn modelId="{AA88D59D-A6F5-4E27-9368-FF3742D9739B}" srcId="{A1C3145D-BA0E-4343-9E07-9FFD18FA8CDB}" destId="{774608D4-33B9-44B2-9189-EF08D9C56937}" srcOrd="1" destOrd="0" parTransId="{18A5D428-2F43-4E9D-8807-AECB65141F56}" sibTransId="{DEB491B7-E5F4-475E-A163-C8ACAA8C4464}"/>
    <dgm:cxn modelId="{B580F080-6A89-4E42-A138-F4089802AE3C}" type="presOf" srcId="{B087C3BF-CB92-4CF8-8F00-CE5269176FE3}" destId="{B41C5027-7C6E-497B-B879-25DACF097136}" srcOrd="0" destOrd="0" presId="urn:microsoft.com/office/officeart/2005/8/layout/process3"/>
    <dgm:cxn modelId="{DFDB9553-D7E7-4CE5-B251-7051B97E5E34}" type="presOf" srcId="{7A6F9583-0F52-491D-AE59-57E6175D22E7}" destId="{49C6262A-E3E2-4B42-BF20-7E19BBCEFAE0}" srcOrd="0" destOrd="0" presId="urn:microsoft.com/office/officeart/2005/8/layout/process3"/>
    <dgm:cxn modelId="{0A515999-4EF5-4B02-A292-DCAAB32E06F5}" type="presOf" srcId="{B087C3BF-CB92-4CF8-8F00-CE5269176FE3}" destId="{A4F8E538-2A3F-4027-8D1E-320E451A5731}" srcOrd="1" destOrd="0" presId="urn:microsoft.com/office/officeart/2005/8/layout/process3"/>
    <dgm:cxn modelId="{8F9EBA88-370D-4D46-BD7B-0A9C0036A606}" type="presOf" srcId="{BF3EC3F1-94B9-49D5-8843-E2682855C474}" destId="{D7133B8C-0564-4869-A8A6-2C942FB35148}" srcOrd="1" destOrd="0" presId="urn:microsoft.com/office/officeart/2005/8/layout/process3"/>
    <dgm:cxn modelId="{CAEEDDE3-73D7-4470-9A9F-779900815858}" srcId="{F9E854F2-56FB-4251-9E7A-A737A0F2FAA3}" destId="{A1C3145D-BA0E-4343-9E07-9FFD18FA8CDB}" srcOrd="1" destOrd="0" parTransId="{9180109B-BB89-4DD0-9E45-4DA51FBC252B}" sibTransId="{D6569D99-F680-478D-B38A-FE2DAB2DC7E0}"/>
    <dgm:cxn modelId="{08694C97-A6E3-43EA-8697-D435DAA03FB0}" type="presOf" srcId="{A1C3145D-BA0E-4343-9E07-9FFD18FA8CDB}" destId="{9812CBCB-A26D-473B-82FA-AA6219220C32}" srcOrd="1" destOrd="0" presId="urn:microsoft.com/office/officeart/2005/8/layout/process3"/>
    <dgm:cxn modelId="{BA2A59C5-2DFC-4EB9-AA0E-30932002D376}" type="presOf" srcId="{A1C3145D-BA0E-4343-9E07-9FFD18FA8CDB}" destId="{AC6D5A16-E858-4A39-BC08-46559EBA9B2D}" srcOrd="0" destOrd="0" presId="urn:microsoft.com/office/officeart/2005/8/layout/process3"/>
    <dgm:cxn modelId="{81F79F7B-87BC-4166-8923-7B2B37A4B99F}" type="presParOf" srcId="{A3F4FED8-9CEA-4F5B-A747-7D39C55538EF}" destId="{A25F9AA7-CF6B-4AC5-865C-ADB1ABB9FDA7}" srcOrd="0" destOrd="0" presId="urn:microsoft.com/office/officeart/2005/8/layout/process3"/>
    <dgm:cxn modelId="{CACA5B9E-B9F7-4366-8AE6-2320D8810BDB}" type="presParOf" srcId="{A25F9AA7-CF6B-4AC5-865C-ADB1ABB9FDA7}" destId="{04302E0A-110D-41C5-87E9-7EDB33C863AD}" srcOrd="0" destOrd="0" presId="urn:microsoft.com/office/officeart/2005/8/layout/process3"/>
    <dgm:cxn modelId="{2EEDAACB-A322-436F-8B1A-20A37B4BEA05}" type="presParOf" srcId="{A25F9AA7-CF6B-4AC5-865C-ADB1ABB9FDA7}" destId="{D7133B8C-0564-4869-A8A6-2C942FB35148}" srcOrd="1" destOrd="0" presId="urn:microsoft.com/office/officeart/2005/8/layout/process3"/>
    <dgm:cxn modelId="{35918FD5-B21E-4A3F-991F-27836840A385}" type="presParOf" srcId="{A25F9AA7-CF6B-4AC5-865C-ADB1ABB9FDA7}" destId="{49C6262A-E3E2-4B42-BF20-7E19BBCEFAE0}" srcOrd="2" destOrd="0" presId="urn:microsoft.com/office/officeart/2005/8/layout/process3"/>
    <dgm:cxn modelId="{EF375041-642B-4547-886A-98196788557E}" type="presParOf" srcId="{A3F4FED8-9CEA-4F5B-A747-7D39C55538EF}" destId="{B41C5027-7C6E-497B-B879-25DACF097136}" srcOrd="1" destOrd="0" presId="urn:microsoft.com/office/officeart/2005/8/layout/process3"/>
    <dgm:cxn modelId="{F5EC1DA4-1E00-4F18-832B-350432590424}" type="presParOf" srcId="{B41C5027-7C6E-497B-B879-25DACF097136}" destId="{A4F8E538-2A3F-4027-8D1E-320E451A5731}" srcOrd="0" destOrd="0" presId="urn:microsoft.com/office/officeart/2005/8/layout/process3"/>
    <dgm:cxn modelId="{C6BFD028-F9C5-40A5-A43F-10E0E0E73BB9}" type="presParOf" srcId="{A3F4FED8-9CEA-4F5B-A747-7D39C55538EF}" destId="{7CE7EAF8-DFFE-4261-9E7D-7FCEE4E739D4}" srcOrd="2" destOrd="0" presId="urn:microsoft.com/office/officeart/2005/8/layout/process3"/>
    <dgm:cxn modelId="{E2498D36-A64B-4F02-ACAD-F192E3D3875E}" type="presParOf" srcId="{7CE7EAF8-DFFE-4261-9E7D-7FCEE4E739D4}" destId="{AC6D5A16-E858-4A39-BC08-46559EBA9B2D}" srcOrd="0" destOrd="0" presId="urn:microsoft.com/office/officeart/2005/8/layout/process3"/>
    <dgm:cxn modelId="{A7C5E6C4-C895-4B2E-9471-F597511C19F4}" type="presParOf" srcId="{7CE7EAF8-DFFE-4261-9E7D-7FCEE4E739D4}" destId="{9812CBCB-A26D-473B-82FA-AA6219220C32}" srcOrd="1" destOrd="0" presId="urn:microsoft.com/office/officeart/2005/8/layout/process3"/>
    <dgm:cxn modelId="{DDAC0D81-1550-4948-AD0C-B3B45AB55F92}" type="presParOf" srcId="{7CE7EAF8-DFFE-4261-9E7D-7FCEE4E739D4}" destId="{E0B5364A-0779-4E07-AF5F-02E18F870FF8}" srcOrd="2" destOrd="0" presId="urn:microsoft.com/office/officeart/2005/8/layout/process3"/>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ECB6C3F-36B5-4055-BD28-72D82F860619}" type="doc">
      <dgm:prSet loTypeId="urn:microsoft.com/office/officeart/2005/8/layout/vList2" loCatId="list" qsTypeId="urn:microsoft.com/office/officeart/2005/8/quickstyle/3d3" qsCatId="3D" csTypeId="urn:microsoft.com/office/officeart/2005/8/colors/accent0_3" csCatId="mainScheme" phldr="1"/>
      <dgm:spPr/>
      <dgm:t>
        <a:bodyPr/>
        <a:lstStyle/>
        <a:p>
          <a:endParaRPr lang="it-IT"/>
        </a:p>
      </dgm:t>
    </dgm:pt>
    <dgm:pt modelId="{3BA6BB35-D886-42C3-A4FD-AC351B9B6F3F}">
      <dgm:prSet phldrT="[Testo]" custT="1"/>
      <dgm:spPr/>
      <dgm:t>
        <a:bodyPr/>
        <a:lstStyle/>
        <a:p>
          <a:pPr algn="l"/>
          <a:r>
            <a:rPr lang="it-IT" sz="2600" dirty="0" smtClean="0"/>
            <a:t>Il Comando Generale è il referente italiano in ambito UE per il controllo delle attività di pesca</a:t>
          </a:r>
        </a:p>
        <a:p>
          <a:pPr algn="ctr"/>
          <a:r>
            <a:rPr lang="it-IT" sz="2200" dirty="0" smtClean="0"/>
            <a:t>(CCNP - Centro Controllo Nazionale Pesca - Reg. CE n. 2244/2003 – </a:t>
          </a:r>
          <a:r>
            <a:rPr lang="it-IT" sz="2200" dirty="0" err="1" smtClean="0"/>
            <a:t>Reg</a:t>
          </a:r>
          <a:r>
            <a:rPr lang="it-IT" sz="2200" dirty="0" smtClean="0"/>
            <a:t> . CE n. 302/2009 – D.P.R. n. 424/1998 – </a:t>
          </a:r>
          <a:r>
            <a:rPr lang="it-IT" sz="2200" dirty="0" err="1" smtClean="0"/>
            <a:t>D.Lgs.</a:t>
          </a:r>
          <a:r>
            <a:rPr lang="it-IT" sz="2200" dirty="0" smtClean="0"/>
            <a:t> 153/2004)</a:t>
          </a:r>
          <a:endParaRPr lang="it-IT" sz="2200" dirty="0"/>
        </a:p>
      </dgm:t>
    </dgm:pt>
    <dgm:pt modelId="{030A47BB-8CF4-45BC-8CA8-B924D13D0D6C}" type="parTrans" cxnId="{8D49C9B4-8ABF-4CE6-A5D1-63948402FE2B}">
      <dgm:prSet/>
      <dgm:spPr/>
      <dgm:t>
        <a:bodyPr/>
        <a:lstStyle/>
        <a:p>
          <a:endParaRPr lang="it-IT"/>
        </a:p>
      </dgm:t>
    </dgm:pt>
    <dgm:pt modelId="{204984F1-2706-4ED2-9BE2-736D80308247}" type="sibTrans" cxnId="{8D49C9B4-8ABF-4CE6-A5D1-63948402FE2B}">
      <dgm:prSet/>
      <dgm:spPr/>
      <dgm:t>
        <a:bodyPr/>
        <a:lstStyle/>
        <a:p>
          <a:endParaRPr lang="it-IT"/>
        </a:p>
      </dgm:t>
    </dgm:pt>
    <dgm:pt modelId="{C5AF4308-ED4B-43EA-925E-A7050908A2CA}">
      <dgm:prSet/>
      <dgm:spPr/>
      <dgm:t>
        <a:bodyPr/>
        <a:lstStyle/>
        <a:p>
          <a:r>
            <a:rPr lang="it-IT" smtClean="0"/>
            <a:t>direzione, vigilanza e controllo sulla filiera della pesca</a:t>
          </a:r>
          <a:br>
            <a:rPr lang="it-IT" smtClean="0"/>
          </a:br>
          <a:r>
            <a:rPr lang="it-IT" smtClean="0"/>
            <a:t>(L. 963/1965)</a:t>
          </a:r>
          <a:endParaRPr lang="it-IT" dirty="0"/>
        </a:p>
      </dgm:t>
    </dgm:pt>
    <dgm:pt modelId="{1AB20943-1125-470C-B049-E587266DE150}" type="parTrans" cxnId="{FFE44A75-45CD-4494-996E-646015E2A269}">
      <dgm:prSet/>
      <dgm:spPr/>
      <dgm:t>
        <a:bodyPr/>
        <a:lstStyle/>
        <a:p>
          <a:endParaRPr lang="it-IT"/>
        </a:p>
      </dgm:t>
    </dgm:pt>
    <dgm:pt modelId="{B2B02B51-03C1-4EB5-A8F3-EDA45D12B093}" type="sibTrans" cxnId="{FFE44A75-45CD-4494-996E-646015E2A269}">
      <dgm:prSet/>
      <dgm:spPr/>
      <dgm:t>
        <a:bodyPr/>
        <a:lstStyle/>
        <a:p>
          <a:endParaRPr lang="it-IT"/>
        </a:p>
      </dgm:t>
    </dgm:pt>
    <dgm:pt modelId="{B748A8E6-A745-44E2-A010-C73FC3C7F592}">
      <dgm:prSet/>
      <dgm:spPr/>
      <dgm:t>
        <a:bodyPr/>
        <a:lstStyle/>
        <a:p>
          <a:r>
            <a:rPr lang="it-IT" dirty="0" smtClean="0"/>
            <a:t>vigilanza e controllo sull’esatto adempimento delle norme relative alle provvidenze in materia di pesca previste dalla normativa nazionale e internazionale</a:t>
          </a:r>
          <a:endParaRPr lang="it-IT" dirty="0"/>
        </a:p>
      </dgm:t>
    </dgm:pt>
    <dgm:pt modelId="{815DDEB0-4B8E-41EA-9EFA-9F91F2146610}" type="parTrans" cxnId="{982B7FE8-01D9-4229-B7DE-C2EF5C5324A1}">
      <dgm:prSet/>
      <dgm:spPr/>
      <dgm:t>
        <a:bodyPr/>
        <a:lstStyle/>
        <a:p>
          <a:endParaRPr lang="it-IT"/>
        </a:p>
      </dgm:t>
    </dgm:pt>
    <dgm:pt modelId="{9BC8EE60-1007-4B75-9A3C-DFDAF4D16074}" type="sibTrans" cxnId="{982B7FE8-01D9-4229-B7DE-C2EF5C5324A1}">
      <dgm:prSet/>
      <dgm:spPr/>
      <dgm:t>
        <a:bodyPr/>
        <a:lstStyle/>
        <a:p>
          <a:endParaRPr lang="it-IT"/>
        </a:p>
      </dgm:t>
    </dgm:pt>
    <dgm:pt modelId="{D83A4F17-55EA-471C-A5E8-47152011FA61}" type="pres">
      <dgm:prSet presAssocID="{9ECB6C3F-36B5-4055-BD28-72D82F860619}" presName="linear" presStyleCnt="0">
        <dgm:presLayoutVars>
          <dgm:animLvl val="lvl"/>
          <dgm:resizeHandles val="exact"/>
        </dgm:presLayoutVars>
      </dgm:prSet>
      <dgm:spPr/>
      <dgm:t>
        <a:bodyPr/>
        <a:lstStyle/>
        <a:p>
          <a:endParaRPr lang="it-IT"/>
        </a:p>
      </dgm:t>
    </dgm:pt>
    <dgm:pt modelId="{08E1A5AC-B3D7-4062-8CA2-5D69DFD193B3}" type="pres">
      <dgm:prSet presAssocID="{3BA6BB35-D886-42C3-A4FD-AC351B9B6F3F}" presName="parentText" presStyleLbl="node1" presStyleIdx="0" presStyleCnt="1">
        <dgm:presLayoutVars>
          <dgm:chMax val="0"/>
          <dgm:bulletEnabled val="1"/>
        </dgm:presLayoutVars>
      </dgm:prSet>
      <dgm:spPr/>
      <dgm:t>
        <a:bodyPr/>
        <a:lstStyle/>
        <a:p>
          <a:endParaRPr lang="it-IT"/>
        </a:p>
      </dgm:t>
    </dgm:pt>
    <dgm:pt modelId="{5F790444-D843-40FA-AE08-949266CBFAD7}" type="pres">
      <dgm:prSet presAssocID="{3BA6BB35-D886-42C3-A4FD-AC351B9B6F3F}" presName="childText" presStyleLbl="revTx" presStyleIdx="0" presStyleCnt="1">
        <dgm:presLayoutVars>
          <dgm:bulletEnabled val="1"/>
        </dgm:presLayoutVars>
      </dgm:prSet>
      <dgm:spPr/>
      <dgm:t>
        <a:bodyPr/>
        <a:lstStyle/>
        <a:p>
          <a:endParaRPr lang="it-IT"/>
        </a:p>
      </dgm:t>
    </dgm:pt>
  </dgm:ptLst>
  <dgm:cxnLst>
    <dgm:cxn modelId="{15A56315-1D81-44F6-8AA3-BAEA2BC08B5F}" type="presOf" srcId="{B748A8E6-A745-44E2-A010-C73FC3C7F592}" destId="{5F790444-D843-40FA-AE08-949266CBFAD7}" srcOrd="0" destOrd="1" presId="urn:microsoft.com/office/officeart/2005/8/layout/vList2"/>
    <dgm:cxn modelId="{8D49C9B4-8ABF-4CE6-A5D1-63948402FE2B}" srcId="{9ECB6C3F-36B5-4055-BD28-72D82F860619}" destId="{3BA6BB35-D886-42C3-A4FD-AC351B9B6F3F}" srcOrd="0" destOrd="0" parTransId="{030A47BB-8CF4-45BC-8CA8-B924D13D0D6C}" sibTransId="{204984F1-2706-4ED2-9BE2-736D80308247}"/>
    <dgm:cxn modelId="{FFE44A75-45CD-4494-996E-646015E2A269}" srcId="{3BA6BB35-D886-42C3-A4FD-AC351B9B6F3F}" destId="{C5AF4308-ED4B-43EA-925E-A7050908A2CA}" srcOrd="0" destOrd="0" parTransId="{1AB20943-1125-470C-B049-E587266DE150}" sibTransId="{B2B02B51-03C1-4EB5-A8F3-EDA45D12B093}"/>
    <dgm:cxn modelId="{EA836ED2-A881-41E1-8108-CD76B0FCD2A8}" type="presOf" srcId="{3BA6BB35-D886-42C3-A4FD-AC351B9B6F3F}" destId="{08E1A5AC-B3D7-4062-8CA2-5D69DFD193B3}" srcOrd="0" destOrd="0" presId="urn:microsoft.com/office/officeart/2005/8/layout/vList2"/>
    <dgm:cxn modelId="{FF5F60D9-5DA6-4610-9520-49B60FA1FC0F}" type="presOf" srcId="{9ECB6C3F-36B5-4055-BD28-72D82F860619}" destId="{D83A4F17-55EA-471C-A5E8-47152011FA61}" srcOrd="0" destOrd="0" presId="urn:microsoft.com/office/officeart/2005/8/layout/vList2"/>
    <dgm:cxn modelId="{982B7FE8-01D9-4229-B7DE-C2EF5C5324A1}" srcId="{3BA6BB35-D886-42C3-A4FD-AC351B9B6F3F}" destId="{B748A8E6-A745-44E2-A010-C73FC3C7F592}" srcOrd="1" destOrd="0" parTransId="{815DDEB0-4B8E-41EA-9EFA-9F91F2146610}" sibTransId="{9BC8EE60-1007-4B75-9A3C-DFDAF4D16074}"/>
    <dgm:cxn modelId="{E66C7D7B-50BA-495F-A83F-90CEA9CD6622}" type="presOf" srcId="{C5AF4308-ED4B-43EA-925E-A7050908A2CA}" destId="{5F790444-D843-40FA-AE08-949266CBFAD7}" srcOrd="0" destOrd="0" presId="urn:microsoft.com/office/officeart/2005/8/layout/vList2"/>
    <dgm:cxn modelId="{10EF10EC-6ABD-44A5-BD09-FB9F6D993A9F}" type="presParOf" srcId="{D83A4F17-55EA-471C-A5E8-47152011FA61}" destId="{08E1A5AC-B3D7-4062-8CA2-5D69DFD193B3}" srcOrd="0" destOrd="0" presId="urn:microsoft.com/office/officeart/2005/8/layout/vList2"/>
    <dgm:cxn modelId="{3A7E69D3-BF5A-49FF-A931-0C406D947674}" type="presParOf" srcId="{D83A4F17-55EA-471C-A5E8-47152011FA61}" destId="{5F790444-D843-40FA-AE08-949266CBFAD7}" srcOrd="1" destOrd="0" presId="urn:microsoft.com/office/officeart/2005/8/layout/vList2"/>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BCAEF42-6039-4DF6-A3D3-EE303E819DBB}" type="doc">
      <dgm:prSet loTypeId="urn:microsoft.com/office/officeart/2005/8/layout/process1" loCatId="process" qsTypeId="urn:microsoft.com/office/officeart/2005/8/quickstyle/3d2" qsCatId="3D" csTypeId="urn:microsoft.com/office/officeart/2005/8/colors/accent0_3" csCatId="mainScheme" phldr="1"/>
      <dgm:spPr/>
    </dgm:pt>
    <dgm:pt modelId="{64B791D1-0413-4BC5-983B-1B8F43586539}">
      <dgm:prSet phldrT="[Testo]"/>
      <dgm:spPr/>
      <dgm:t>
        <a:bodyPr/>
        <a:lstStyle/>
        <a:p>
          <a:r>
            <a:rPr lang="it-IT" dirty="0" smtClean="0">
              <a:effectLst>
                <a:outerShdw blurRad="38100" dist="38100" dir="2700000" algn="tl">
                  <a:srgbClr val="000000"/>
                </a:outerShdw>
              </a:effectLst>
              <a:latin typeface="Arial" charset="0"/>
            </a:rPr>
            <a:t>Corpo delle Capitanerie di Porto – Guardia Costiera</a:t>
          </a:r>
          <a:endParaRPr lang="it-IT" dirty="0"/>
        </a:p>
      </dgm:t>
    </dgm:pt>
    <dgm:pt modelId="{DA9C5B8C-B80E-4354-8671-7BD77C971D28}" type="parTrans" cxnId="{002B5661-E93E-4135-BC42-5FB3D8766D47}">
      <dgm:prSet/>
      <dgm:spPr/>
      <dgm:t>
        <a:bodyPr/>
        <a:lstStyle/>
        <a:p>
          <a:endParaRPr lang="it-IT"/>
        </a:p>
      </dgm:t>
    </dgm:pt>
    <dgm:pt modelId="{6B3D7B9E-47B9-47D9-AE53-BBC22CAABDE0}" type="sibTrans" cxnId="{002B5661-E93E-4135-BC42-5FB3D8766D47}">
      <dgm:prSet/>
      <dgm:spPr/>
      <dgm:t>
        <a:bodyPr/>
        <a:lstStyle/>
        <a:p>
          <a:endParaRPr lang="it-IT"/>
        </a:p>
      </dgm:t>
    </dgm:pt>
    <dgm:pt modelId="{38183156-18D3-4DFD-9986-E09CFF10BAF0}">
      <dgm:prSet phldrT="[Testo]"/>
      <dgm:spPr/>
      <dgm:t>
        <a:bodyPr/>
        <a:lstStyle/>
        <a:p>
          <a:r>
            <a:rPr lang="it-IT" dirty="0" smtClean="0">
              <a:effectLst>
                <a:outerShdw blurRad="38100" dist="38100" dir="2700000" algn="tl">
                  <a:srgbClr val="000000"/>
                </a:outerShdw>
              </a:effectLst>
              <a:latin typeface="Arial" charset="0"/>
            </a:rPr>
            <a:t>dipende funzionalmente </a:t>
          </a:r>
          <a:endParaRPr lang="it-IT" dirty="0"/>
        </a:p>
      </dgm:t>
    </dgm:pt>
    <dgm:pt modelId="{CBCE3827-0B9F-463F-B5DA-2DA45BC22792}" type="parTrans" cxnId="{8F6BF765-2856-4E26-B7A2-D8DED6609055}">
      <dgm:prSet/>
      <dgm:spPr/>
      <dgm:t>
        <a:bodyPr/>
        <a:lstStyle/>
        <a:p>
          <a:endParaRPr lang="it-IT"/>
        </a:p>
      </dgm:t>
    </dgm:pt>
    <dgm:pt modelId="{93CFCDEF-D1E9-431A-89A0-98C36169FB32}" type="sibTrans" cxnId="{8F6BF765-2856-4E26-B7A2-D8DED6609055}">
      <dgm:prSet/>
      <dgm:spPr/>
      <dgm:t>
        <a:bodyPr/>
        <a:lstStyle/>
        <a:p>
          <a:endParaRPr lang="it-IT"/>
        </a:p>
      </dgm:t>
    </dgm:pt>
    <dgm:pt modelId="{71806644-0C34-4B1B-9ED0-93A9236F2944}">
      <dgm:prSet phldrT="[Testo]"/>
      <dgm:spPr/>
      <dgm:t>
        <a:bodyPr/>
        <a:lstStyle/>
        <a:p>
          <a:r>
            <a:rPr lang="it-IT" dirty="0" smtClean="0">
              <a:effectLst>
                <a:outerShdw blurRad="38100" dist="38100" dir="2700000" algn="tl">
                  <a:srgbClr val="000000"/>
                </a:outerShdw>
              </a:effectLst>
              <a:latin typeface="Arial" charset="0"/>
            </a:rPr>
            <a:t>Ministero dell’Ambiente e della Tutela del Territorio e del Mare</a:t>
          </a:r>
          <a:endParaRPr lang="it-IT" dirty="0"/>
        </a:p>
      </dgm:t>
    </dgm:pt>
    <dgm:pt modelId="{0068FAED-B8E4-4C4F-B271-1ECF93085863}" type="parTrans" cxnId="{F883104B-885A-45F2-89D4-4F8E9F485D6B}">
      <dgm:prSet/>
      <dgm:spPr/>
      <dgm:t>
        <a:bodyPr/>
        <a:lstStyle/>
        <a:p>
          <a:endParaRPr lang="it-IT"/>
        </a:p>
      </dgm:t>
    </dgm:pt>
    <dgm:pt modelId="{5AB80537-D6BC-4C5C-9449-C944FE269242}" type="sibTrans" cxnId="{F883104B-885A-45F2-89D4-4F8E9F485D6B}">
      <dgm:prSet/>
      <dgm:spPr/>
      <dgm:t>
        <a:bodyPr/>
        <a:lstStyle/>
        <a:p>
          <a:endParaRPr lang="it-IT"/>
        </a:p>
      </dgm:t>
    </dgm:pt>
    <dgm:pt modelId="{C1144022-8E10-4D01-BA9E-54FA33C9533B}" type="pres">
      <dgm:prSet presAssocID="{6BCAEF42-6039-4DF6-A3D3-EE303E819DBB}" presName="Name0" presStyleCnt="0">
        <dgm:presLayoutVars>
          <dgm:dir/>
          <dgm:resizeHandles val="exact"/>
        </dgm:presLayoutVars>
      </dgm:prSet>
      <dgm:spPr/>
    </dgm:pt>
    <dgm:pt modelId="{B126141E-071D-4107-A9DE-D215FDA69663}" type="pres">
      <dgm:prSet presAssocID="{64B791D1-0413-4BC5-983B-1B8F43586539}" presName="node" presStyleLbl="node1" presStyleIdx="0" presStyleCnt="3">
        <dgm:presLayoutVars>
          <dgm:bulletEnabled val="1"/>
        </dgm:presLayoutVars>
      </dgm:prSet>
      <dgm:spPr/>
      <dgm:t>
        <a:bodyPr/>
        <a:lstStyle/>
        <a:p>
          <a:endParaRPr lang="it-IT"/>
        </a:p>
      </dgm:t>
    </dgm:pt>
    <dgm:pt modelId="{B938973E-2DEE-4052-946C-39A78E82187B}" type="pres">
      <dgm:prSet presAssocID="{6B3D7B9E-47B9-47D9-AE53-BBC22CAABDE0}" presName="sibTrans" presStyleLbl="sibTrans2D1" presStyleIdx="0" presStyleCnt="2"/>
      <dgm:spPr/>
      <dgm:t>
        <a:bodyPr/>
        <a:lstStyle/>
        <a:p>
          <a:endParaRPr lang="it-IT"/>
        </a:p>
      </dgm:t>
    </dgm:pt>
    <dgm:pt modelId="{EB905ED0-FE58-4E14-8345-4682760D7107}" type="pres">
      <dgm:prSet presAssocID="{6B3D7B9E-47B9-47D9-AE53-BBC22CAABDE0}" presName="connectorText" presStyleLbl="sibTrans2D1" presStyleIdx="0" presStyleCnt="2"/>
      <dgm:spPr/>
      <dgm:t>
        <a:bodyPr/>
        <a:lstStyle/>
        <a:p>
          <a:endParaRPr lang="it-IT"/>
        </a:p>
      </dgm:t>
    </dgm:pt>
    <dgm:pt modelId="{B613FA92-7F68-4ADF-A4CC-1124E8DAA9C7}" type="pres">
      <dgm:prSet presAssocID="{38183156-18D3-4DFD-9986-E09CFF10BAF0}" presName="node" presStyleLbl="node1" presStyleIdx="1" presStyleCnt="3">
        <dgm:presLayoutVars>
          <dgm:bulletEnabled val="1"/>
        </dgm:presLayoutVars>
      </dgm:prSet>
      <dgm:spPr/>
      <dgm:t>
        <a:bodyPr/>
        <a:lstStyle/>
        <a:p>
          <a:endParaRPr lang="it-IT"/>
        </a:p>
      </dgm:t>
    </dgm:pt>
    <dgm:pt modelId="{69047B2A-911A-4BC7-8091-1466ECCA0582}" type="pres">
      <dgm:prSet presAssocID="{93CFCDEF-D1E9-431A-89A0-98C36169FB32}" presName="sibTrans" presStyleLbl="sibTrans2D1" presStyleIdx="1" presStyleCnt="2"/>
      <dgm:spPr/>
      <dgm:t>
        <a:bodyPr/>
        <a:lstStyle/>
        <a:p>
          <a:endParaRPr lang="it-IT"/>
        </a:p>
      </dgm:t>
    </dgm:pt>
    <dgm:pt modelId="{04EC6049-49EC-4729-B620-36A8277F2907}" type="pres">
      <dgm:prSet presAssocID="{93CFCDEF-D1E9-431A-89A0-98C36169FB32}" presName="connectorText" presStyleLbl="sibTrans2D1" presStyleIdx="1" presStyleCnt="2"/>
      <dgm:spPr/>
      <dgm:t>
        <a:bodyPr/>
        <a:lstStyle/>
        <a:p>
          <a:endParaRPr lang="it-IT"/>
        </a:p>
      </dgm:t>
    </dgm:pt>
    <dgm:pt modelId="{CEDF4CF7-AF78-4450-882C-D36289A5706C}" type="pres">
      <dgm:prSet presAssocID="{71806644-0C34-4B1B-9ED0-93A9236F2944}" presName="node" presStyleLbl="node1" presStyleIdx="2" presStyleCnt="3">
        <dgm:presLayoutVars>
          <dgm:bulletEnabled val="1"/>
        </dgm:presLayoutVars>
      </dgm:prSet>
      <dgm:spPr/>
      <dgm:t>
        <a:bodyPr/>
        <a:lstStyle/>
        <a:p>
          <a:endParaRPr lang="it-IT"/>
        </a:p>
      </dgm:t>
    </dgm:pt>
  </dgm:ptLst>
  <dgm:cxnLst>
    <dgm:cxn modelId="{F3976034-589E-4FFF-AC79-8425899B7A70}" type="presOf" srcId="{93CFCDEF-D1E9-431A-89A0-98C36169FB32}" destId="{69047B2A-911A-4BC7-8091-1466ECCA0582}" srcOrd="0" destOrd="0" presId="urn:microsoft.com/office/officeart/2005/8/layout/process1"/>
    <dgm:cxn modelId="{794A0D50-8197-41D4-B5FA-ACF025F2CE78}" type="presOf" srcId="{64B791D1-0413-4BC5-983B-1B8F43586539}" destId="{B126141E-071D-4107-A9DE-D215FDA69663}" srcOrd="0" destOrd="0" presId="urn:microsoft.com/office/officeart/2005/8/layout/process1"/>
    <dgm:cxn modelId="{AF2AE425-8702-4E08-AE98-DAD2F1B3E2F1}" type="presOf" srcId="{6B3D7B9E-47B9-47D9-AE53-BBC22CAABDE0}" destId="{EB905ED0-FE58-4E14-8345-4682760D7107}" srcOrd="1" destOrd="0" presId="urn:microsoft.com/office/officeart/2005/8/layout/process1"/>
    <dgm:cxn modelId="{002B5661-E93E-4135-BC42-5FB3D8766D47}" srcId="{6BCAEF42-6039-4DF6-A3D3-EE303E819DBB}" destId="{64B791D1-0413-4BC5-983B-1B8F43586539}" srcOrd="0" destOrd="0" parTransId="{DA9C5B8C-B80E-4354-8671-7BD77C971D28}" sibTransId="{6B3D7B9E-47B9-47D9-AE53-BBC22CAABDE0}"/>
    <dgm:cxn modelId="{0DC76169-9636-4343-AD5F-0EC732863C98}" type="presOf" srcId="{93CFCDEF-D1E9-431A-89A0-98C36169FB32}" destId="{04EC6049-49EC-4729-B620-36A8277F2907}" srcOrd="1" destOrd="0" presId="urn:microsoft.com/office/officeart/2005/8/layout/process1"/>
    <dgm:cxn modelId="{8F6BF765-2856-4E26-B7A2-D8DED6609055}" srcId="{6BCAEF42-6039-4DF6-A3D3-EE303E819DBB}" destId="{38183156-18D3-4DFD-9986-E09CFF10BAF0}" srcOrd="1" destOrd="0" parTransId="{CBCE3827-0B9F-463F-B5DA-2DA45BC22792}" sibTransId="{93CFCDEF-D1E9-431A-89A0-98C36169FB32}"/>
    <dgm:cxn modelId="{0028A96B-0940-4E8A-A6D2-5DA2689ADB52}" type="presOf" srcId="{38183156-18D3-4DFD-9986-E09CFF10BAF0}" destId="{B613FA92-7F68-4ADF-A4CC-1124E8DAA9C7}" srcOrd="0" destOrd="0" presId="urn:microsoft.com/office/officeart/2005/8/layout/process1"/>
    <dgm:cxn modelId="{85AEDF30-10D9-467C-9D4A-FF1BF4454EE9}" type="presOf" srcId="{6BCAEF42-6039-4DF6-A3D3-EE303E819DBB}" destId="{C1144022-8E10-4D01-BA9E-54FA33C9533B}" srcOrd="0" destOrd="0" presId="urn:microsoft.com/office/officeart/2005/8/layout/process1"/>
    <dgm:cxn modelId="{E6B076D4-5876-4246-880B-332D5B0731F2}" type="presOf" srcId="{71806644-0C34-4B1B-9ED0-93A9236F2944}" destId="{CEDF4CF7-AF78-4450-882C-D36289A5706C}" srcOrd="0" destOrd="0" presId="urn:microsoft.com/office/officeart/2005/8/layout/process1"/>
    <dgm:cxn modelId="{F9708EBA-E92F-40C9-A142-3E419C16BC20}" type="presOf" srcId="{6B3D7B9E-47B9-47D9-AE53-BBC22CAABDE0}" destId="{B938973E-2DEE-4052-946C-39A78E82187B}" srcOrd="0" destOrd="0" presId="urn:microsoft.com/office/officeart/2005/8/layout/process1"/>
    <dgm:cxn modelId="{F883104B-885A-45F2-89D4-4F8E9F485D6B}" srcId="{6BCAEF42-6039-4DF6-A3D3-EE303E819DBB}" destId="{71806644-0C34-4B1B-9ED0-93A9236F2944}" srcOrd="2" destOrd="0" parTransId="{0068FAED-B8E4-4C4F-B271-1ECF93085863}" sibTransId="{5AB80537-D6BC-4C5C-9449-C944FE269242}"/>
    <dgm:cxn modelId="{51126092-34C8-4D02-833A-673D9C250645}" type="presParOf" srcId="{C1144022-8E10-4D01-BA9E-54FA33C9533B}" destId="{B126141E-071D-4107-A9DE-D215FDA69663}" srcOrd="0" destOrd="0" presId="urn:microsoft.com/office/officeart/2005/8/layout/process1"/>
    <dgm:cxn modelId="{9C8606CC-FB27-419F-8070-78C37B658387}" type="presParOf" srcId="{C1144022-8E10-4D01-BA9E-54FA33C9533B}" destId="{B938973E-2DEE-4052-946C-39A78E82187B}" srcOrd="1" destOrd="0" presId="urn:microsoft.com/office/officeart/2005/8/layout/process1"/>
    <dgm:cxn modelId="{90D76441-FAA5-43DA-9C9B-D384FA810032}" type="presParOf" srcId="{B938973E-2DEE-4052-946C-39A78E82187B}" destId="{EB905ED0-FE58-4E14-8345-4682760D7107}" srcOrd="0" destOrd="0" presId="urn:microsoft.com/office/officeart/2005/8/layout/process1"/>
    <dgm:cxn modelId="{6A615EC2-F1C4-4A28-8AED-0E5F1597C3A1}" type="presParOf" srcId="{C1144022-8E10-4D01-BA9E-54FA33C9533B}" destId="{B613FA92-7F68-4ADF-A4CC-1124E8DAA9C7}" srcOrd="2" destOrd="0" presId="urn:microsoft.com/office/officeart/2005/8/layout/process1"/>
    <dgm:cxn modelId="{76BD3911-A3F8-45B2-8AAC-5777D751D13D}" type="presParOf" srcId="{C1144022-8E10-4D01-BA9E-54FA33C9533B}" destId="{69047B2A-911A-4BC7-8091-1466ECCA0582}" srcOrd="3" destOrd="0" presId="urn:microsoft.com/office/officeart/2005/8/layout/process1"/>
    <dgm:cxn modelId="{BC4F0CBF-9089-420E-855C-926A6B0F9F9A}" type="presParOf" srcId="{69047B2A-911A-4BC7-8091-1466ECCA0582}" destId="{04EC6049-49EC-4729-B620-36A8277F2907}" srcOrd="0" destOrd="0" presId="urn:microsoft.com/office/officeart/2005/8/layout/process1"/>
    <dgm:cxn modelId="{154B8DEE-C842-4D34-8F59-BD731EEC291D}" type="presParOf" srcId="{C1144022-8E10-4D01-BA9E-54FA33C9533B}" destId="{CEDF4CF7-AF78-4450-882C-D36289A5706C}" srcOrd="4" destOrd="0" presId="urn:microsoft.com/office/officeart/2005/8/layout/process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13F0748-D344-466A-865C-BAE76C34C5F9}">
      <dsp:nvSpPr>
        <dsp:cNvPr id="0" name=""/>
        <dsp:cNvSpPr/>
      </dsp:nvSpPr>
      <dsp:spPr>
        <a:xfrm>
          <a:off x="5822" y="654770"/>
          <a:ext cx="2134717" cy="1380857"/>
        </a:xfrm>
        <a:prstGeom prst="roundRect">
          <a:avLst>
            <a:gd name="adj" fmla="val 10000"/>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it-IT" sz="1800" b="1" kern="1200" dirty="0" smtClean="0">
              <a:effectLst>
                <a:outerShdw blurRad="38100" dist="38100" dir="2700000" algn="tl">
                  <a:srgbClr val="000000">
                    <a:alpha val="43137"/>
                  </a:srgbClr>
                </a:outerShdw>
              </a:effectLst>
            </a:rPr>
            <a:t>d. </a:t>
          </a:r>
          <a:r>
            <a:rPr lang="it-IT" sz="1800" b="1" kern="1200" dirty="0" err="1" smtClean="0">
              <a:effectLst>
                <a:outerShdw blurRad="38100" dist="38100" dir="2700000" algn="tl">
                  <a:srgbClr val="000000">
                    <a:alpha val="43137"/>
                  </a:srgbClr>
                </a:outerShdw>
              </a:effectLst>
            </a:rPr>
            <a:t>l.vo</a:t>
          </a:r>
          <a:r>
            <a:rPr lang="it-IT" sz="1800" b="1" kern="1200" dirty="0" smtClean="0">
              <a:effectLst>
                <a:outerShdw blurRad="38100" dist="38100" dir="2700000" algn="tl">
                  <a:srgbClr val="000000">
                    <a:alpha val="43137"/>
                  </a:srgbClr>
                </a:outerShdw>
              </a:effectLst>
            </a:rPr>
            <a:t> 15 marzo 2010, n. 66 </a:t>
          </a:r>
          <a:r>
            <a:rPr lang="it-IT" sz="1800" b="1" kern="1200" baseline="30000" dirty="0" smtClean="0">
              <a:effectLst>
                <a:outerShdw blurRad="38100" dist="38100" dir="2700000" algn="tl">
                  <a:srgbClr val="000000">
                    <a:alpha val="43137"/>
                  </a:srgbClr>
                </a:outerShdw>
              </a:effectLst>
            </a:rPr>
            <a:t>(1)</a:t>
          </a:r>
          <a:endParaRPr lang="it-IT" sz="1800" b="1" kern="1200" baseline="30000" dirty="0">
            <a:effectLst>
              <a:outerShdw blurRad="38100" dist="38100" dir="2700000" algn="tl">
                <a:srgbClr val="000000">
                  <a:alpha val="43137"/>
                </a:srgbClr>
              </a:outerShdw>
            </a:effectLst>
          </a:endParaRPr>
        </a:p>
      </dsp:txBody>
      <dsp:txXfrm>
        <a:off x="5822" y="654770"/>
        <a:ext cx="2134717" cy="807694"/>
      </dsp:txXfrm>
    </dsp:sp>
    <dsp:sp modelId="{07C03E8A-825B-4C77-9D30-E298123C8D54}">
      <dsp:nvSpPr>
        <dsp:cNvPr id="0" name=""/>
        <dsp:cNvSpPr/>
      </dsp:nvSpPr>
      <dsp:spPr>
        <a:xfrm>
          <a:off x="369043" y="1428228"/>
          <a:ext cx="2134717" cy="3764156"/>
        </a:xfrm>
        <a:prstGeom prst="roundRect">
          <a:avLst>
            <a:gd name="adj" fmla="val 100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it-IT" sz="1500" kern="1200" dirty="0" smtClean="0"/>
            <a:t>Codice dell’Ordinamento Militare</a:t>
          </a:r>
          <a:endParaRPr lang="it-IT" sz="1500" kern="1200" dirty="0"/>
        </a:p>
        <a:p>
          <a:pPr marL="114300" lvl="1" indent="-114300" algn="l" defTabSz="666750">
            <a:lnSpc>
              <a:spcPct val="90000"/>
            </a:lnSpc>
            <a:spcBef>
              <a:spcPct val="0"/>
            </a:spcBef>
            <a:spcAft>
              <a:spcPct val="15000"/>
            </a:spcAft>
            <a:buChar char="••"/>
          </a:pPr>
          <a:endParaRPr lang="it-IT" sz="1500" kern="1200" dirty="0"/>
        </a:p>
        <a:p>
          <a:pPr marL="114300" lvl="1" indent="-114300" algn="l" defTabSz="666750">
            <a:lnSpc>
              <a:spcPct val="90000"/>
            </a:lnSpc>
            <a:spcBef>
              <a:spcPct val="0"/>
            </a:spcBef>
            <a:spcAft>
              <a:spcPct val="15000"/>
            </a:spcAft>
            <a:buChar char="••"/>
          </a:pPr>
          <a:r>
            <a:rPr lang="it-IT" sz="1500" kern="1200" dirty="0" smtClean="0"/>
            <a:t>Corpo della Marina Militare</a:t>
          </a:r>
          <a:endParaRPr lang="it-IT" sz="1500" kern="1200" dirty="0"/>
        </a:p>
      </dsp:txBody>
      <dsp:txXfrm>
        <a:off x="369043" y="1428228"/>
        <a:ext cx="2134717" cy="3764156"/>
      </dsp:txXfrm>
    </dsp:sp>
    <dsp:sp modelId="{09EA9257-2788-481C-83F8-768E638904F7}">
      <dsp:nvSpPr>
        <dsp:cNvPr id="0" name=""/>
        <dsp:cNvSpPr/>
      </dsp:nvSpPr>
      <dsp:spPr>
        <a:xfrm>
          <a:off x="2409377" y="837858"/>
          <a:ext cx="569934" cy="441519"/>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it-IT" sz="400" kern="1200">
            <a:solidFill>
              <a:srgbClr val="002060"/>
            </a:solidFill>
          </a:endParaRPr>
        </a:p>
      </dsp:txBody>
      <dsp:txXfrm>
        <a:off x="2409377" y="837858"/>
        <a:ext cx="569934" cy="441519"/>
      </dsp:txXfrm>
    </dsp:sp>
    <dsp:sp modelId="{919010CB-9BF9-4950-B300-57A6A9DA8C58}">
      <dsp:nvSpPr>
        <dsp:cNvPr id="0" name=""/>
        <dsp:cNvSpPr/>
      </dsp:nvSpPr>
      <dsp:spPr>
        <a:xfrm>
          <a:off x="3215889" y="654770"/>
          <a:ext cx="2134717" cy="1380857"/>
        </a:xfrm>
        <a:prstGeom prst="roundRect">
          <a:avLst>
            <a:gd name="adj" fmla="val 10000"/>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it-IT" sz="1800" b="1" kern="1200" smtClean="0">
              <a:effectLst>
                <a:outerShdw blurRad="38100" dist="38100" dir="2700000" algn="tl">
                  <a:srgbClr val="000000">
                    <a:alpha val="43137"/>
                  </a:srgbClr>
                </a:outerShdw>
              </a:effectLst>
            </a:rPr>
            <a:t>D.I. 8 .6.1989 </a:t>
          </a:r>
          <a:endParaRPr lang="it-IT" sz="1800" b="1" kern="1200" dirty="0">
            <a:effectLst>
              <a:outerShdw blurRad="38100" dist="38100" dir="2700000" algn="tl">
                <a:srgbClr val="000000">
                  <a:alpha val="43137"/>
                </a:srgbClr>
              </a:outerShdw>
            </a:effectLst>
          </a:endParaRPr>
        </a:p>
      </dsp:txBody>
      <dsp:txXfrm>
        <a:off x="3215889" y="654770"/>
        <a:ext cx="2134717" cy="807694"/>
      </dsp:txXfrm>
    </dsp:sp>
    <dsp:sp modelId="{99101125-4A88-40F1-96CC-29831D378529}">
      <dsp:nvSpPr>
        <dsp:cNvPr id="0" name=""/>
        <dsp:cNvSpPr/>
      </dsp:nvSpPr>
      <dsp:spPr>
        <a:xfrm>
          <a:off x="3579110" y="1428228"/>
          <a:ext cx="2134717" cy="3764156"/>
        </a:xfrm>
        <a:prstGeom prst="roundRect">
          <a:avLst>
            <a:gd name="adj" fmla="val 100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it-IT" sz="1500" kern="1200" smtClean="0"/>
            <a:t>“Costituzione della Guardia costiera”</a:t>
          </a:r>
          <a:endParaRPr lang="it-IT" sz="1500" kern="1200" dirty="0"/>
        </a:p>
      </dsp:txBody>
      <dsp:txXfrm>
        <a:off x="3579110" y="1428228"/>
        <a:ext cx="2134717" cy="3764156"/>
      </dsp:txXfrm>
    </dsp:sp>
    <dsp:sp modelId="{262D036C-0A85-4C1B-8AF6-5468E490FB65}">
      <dsp:nvSpPr>
        <dsp:cNvPr id="0" name=""/>
        <dsp:cNvSpPr/>
      </dsp:nvSpPr>
      <dsp:spPr>
        <a:xfrm>
          <a:off x="5619444" y="837858"/>
          <a:ext cx="569934" cy="441519"/>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it-IT" sz="400" kern="1200">
            <a:solidFill>
              <a:srgbClr val="002060"/>
            </a:solidFill>
          </a:endParaRPr>
        </a:p>
      </dsp:txBody>
      <dsp:txXfrm>
        <a:off x="5619444" y="837858"/>
        <a:ext cx="569934" cy="441519"/>
      </dsp:txXfrm>
    </dsp:sp>
    <dsp:sp modelId="{2BED80C9-3D4C-4CB9-B565-136BC88B8AD2}">
      <dsp:nvSpPr>
        <dsp:cNvPr id="0" name=""/>
        <dsp:cNvSpPr/>
      </dsp:nvSpPr>
      <dsp:spPr>
        <a:xfrm>
          <a:off x="6425956" y="654770"/>
          <a:ext cx="2134717" cy="1380857"/>
        </a:xfrm>
        <a:prstGeom prst="roundRect">
          <a:avLst>
            <a:gd name="adj" fmla="val 10000"/>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it-IT" sz="1800" b="1" kern="1200" smtClean="0">
              <a:effectLst>
                <a:outerShdw blurRad="38100" dist="38100" dir="2700000" algn="tl">
                  <a:srgbClr val="000000">
                    <a:alpha val="43137"/>
                  </a:srgbClr>
                </a:outerShdw>
              </a:effectLst>
            </a:rPr>
            <a:t>LEGGE 28 gennaio 1994, n. 84</a:t>
          </a:r>
          <a:endParaRPr lang="it-IT" sz="1800" b="1" kern="1200" dirty="0">
            <a:effectLst>
              <a:outerShdw blurRad="38100" dist="38100" dir="2700000" algn="tl">
                <a:srgbClr val="000000">
                  <a:alpha val="43137"/>
                </a:srgbClr>
              </a:outerShdw>
            </a:effectLst>
          </a:endParaRPr>
        </a:p>
      </dsp:txBody>
      <dsp:txXfrm>
        <a:off x="6425956" y="654770"/>
        <a:ext cx="2134717" cy="807694"/>
      </dsp:txXfrm>
    </dsp:sp>
    <dsp:sp modelId="{A3DB54D8-B5B8-4F29-8A26-8E33B9093C3F}">
      <dsp:nvSpPr>
        <dsp:cNvPr id="0" name=""/>
        <dsp:cNvSpPr/>
      </dsp:nvSpPr>
      <dsp:spPr>
        <a:xfrm>
          <a:off x="6789177" y="1428228"/>
          <a:ext cx="2134717" cy="3764156"/>
        </a:xfrm>
        <a:prstGeom prst="roundRect">
          <a:avLst>
            <a:gd name="adj" fmla="val 100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it-IT" sz="1500" kern="1200" dirty="0" smtClean="0"/>
            <a:t>Riordino della legislazione in materia portuale</a:t>
          </a:r>
          <a:endParaRPr lang="it-IT" sz="1500" kern="1200" dirty="0"/>
        </a:p>
        <a:p>
          <a:pPr marL="114300" lvl="1" indent="-114300" algn="l" defTabSz="666750">
            <a:lnSpc>
              <a:spcPct val="90000"/>
            </a:lnSpc>
            <a:spcBef>
              <a:spcPct val="0"/>
            </a:spcBef>
            <a:spcAft>
              <a:spcPct val="15000"/>
            </a:spcAft>
            <a:buChar char="••"/>
          </a:pPr>
          <a:endParaRPr lang="it-IT" sz="1500" kern="1200" dirty="0"/>
        </a:p>
        <a:p>
          <a:pPr marL="114300" lvl="1" indent="-114300" algn="l" defTabSz="666750">
            <a:lnSpc>
              <a:spcPct val="90000"/>
            </a:lnSpc>
            <a:spcBef>
              <a:spcPct val="0"/>
            </a:spcBef>
            <a:spcAft>
              <a:spcPct val="15000"/>
            </a:spcAft>
            <a:buChar char="••"/>
          </a:pPr>
          <a:r>
            <a:rPr lang="it-IT" sz="1500" kern="1200" dirty="0" smtClean="0"/>
            <a:t>Da Ispettorato a Comando Generale del Corpo delle Capitanerie di Porto</a:t>
          </a:r>
          <a:endParaRPr lang="it-IT" sz="1500" kern="1200" dirty="0"/>
        </a:p>
      </dsp:txBody>
      <dsp:txXfrm>
        <a:off x="6789177" y="1428228"/>
        <a:ext cx="2134717" cy="3764156"/>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7C2BD48-713C-4579-A2B5-93546E956846}">
      <dsp:nvSpPr>
        <dsp:cNvPr id="0" name=""/>
        <dsp:cNvSpPr/>
      </dsp:nvSpPr>
      <dsp:spPr>
        <a:xfrm>
          <a:off x="0" y="540005"/>
          <a:ext cx="5500726" cy="1686825"/>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26917" tIns="354076" rIns="426917" bIns="120904" numCol="1" spcCol="1270" anchor="t" anchorCtr="0">
          <a:noAutofit/>
        </a:bodyPr>
        <a:lstStyle/>
        <a:p>
          <a:pPr marL="171450" lvl="1" indent="-171450" algn="just" defTabSz="755650">
            <a:lnSpc>
              <a:spcPct val="90000"/>
            </a:lnSpc>
            <a:spcBef>
              <a:spcPct val="0"/>
            </a:spcBef>
            <a:spcAft>
              <a:spcPct val="15000"/>
            </a:spcAft>
            <a:buChar char="••"/>
          </a:pPr>
          <a:r>
            <a:rPr lang="it-IT" sz="1700" i="1" kern="1200" smtClean="0">
              <a:effectLst/>
            </a:rPr>
            <a:t>“(Omissis ). Il Corpo delle Capitanerie di Porto – Guardia Costiera provvede alla sorveglianza e all’accertamento degli illeciti quando dagli stessi possano derivare danni o situazioni di pericolo per l’ambiente marino e costiero” </a:t>
          </a:r>
          <a:endParaRPr lang="it-IT" sz="1700" i="1" kern="1200" dirty="0">
            <a:effectLst/>
          </a:endParaRPr>
        </a:p>
      </dsp:txBody>
      <dsp:txXfrm>
        <a:off x="0" y="540005"/>
        <a:ext cx="5500726" cy="1686825"/>
      </dsp:txXfrm>
    </dsp:sp>
    <dsp:sp modelId="{AA5C9C59-B5B0-4AE4-BC32-1262139D8EE7}">
      <dsp:nvSpPr>
        <dsp:cNvPr id="0" name=""/>
        <dsp:cNvSpPr/>
      </dsp:nvSpPr>
      <dsp:spPr>
        <a:xfrm>
          <a:off x="275036" y="289085"/>
          <a:ext cx="3850508" cy="50184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5540" tIns="0" rIns="145540" bIns="0" numCol="1" spcCol="1270" anchor="ctr" anchorCtr="0">
          <a:noAutofit/>
        </a:bodyPr>
        <a:lstStyle/>
        <a:p>
          <a:pPr lvl="0" algn="l" defTabSz="755650">
            <a:lnSpc>
              <a:spcPct val="90000"/>
            </a:lnSpc>
            <a:spcBef>
              <a:spcPct val="0"/>
            </a:spcBef>
            <a:spcAft>
              <a:spcPct val="35000"/>
            </a:spcAft>
          </a:pPr>
          <a:r>
            <a:rPr lang="it-IT" sz="1700" kern="1200" smtClean="0">
              <a:effectLst/>
            </a:rPr>
            <a:t>Art. 135. Competenze e giurisdizione :</a:t>
          </a:r>
          <a:endParaRPr lang="it-IT" sz="1700" kern="1200" dirty="0">
            <a:effectLst/>
          </a:endParaRPr>
        </a:p>
      </dsp:txBody>
      <dsp:txXfrm>
        <a:off x="275036" y="289085"/>
        <a:ext cx="3850508" cy="501840"/>
      </dsp:txXfrm>
    </dsp:sp>
    <dsp:sp modelId="{AD6067FE-727B-44B5-B1BC-A7976390AC48}">
      <dsp:nvSpPr>
        <dsp:cNvPr id="0" name=""/>
        <dsp:cNvSpPr/>
      </dsp:nvSpPr>
      <dsp:spPr>
        <a:xfrm>
          <a:off x="0" y="2569550"/>
          <a:ext cx="5500726" cy="21420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26917" tIns="354076" rIns="426917" bIns="120904" numCol="1" spcCol="1270" anchor="t" anchorCtr="0">
          <a:noAutofit/>
        </a:bodyPr>
        <a:lstStyle/>
        <a:p>
          <a:pPr marL="171450" lvl="1" indent="-171450" algn="just" defTabSz="755650">
            <a:lnSpc>
              <a:spcPct val="90000"/>
            </a:lnSpc>
            <a:spcBef>
              <a:spcPct val="0"/>
            </a:spcBef>
            <a:spcAft>
              <a:spcPct val="15000"/>
            </a:spcAft>
            <a:buChar char="••"/>
          </a:pPr>
          <a:r>
            <a:rPr lang="it-IT" sz="1700" i="1" kern="1200" dirty="0" smtClean="0">
              <a:effectLst/>
            </a:rPr>
            <a:t>“( Omissis ) ai fini della sorveglianza e dell’accertamento degli illeciti in violazione della normativa in materia di rifiuti nonché della repressione dei traffici illeciti e degli smaltimenti illegali dei rifiuti provvedono il Comando carabinieri tutela dell’ambiente (</a:t>
          </a:r>
          <a:r>
            <a:rPr lang="it-IT" sz="1700" i="1" kern="1200" dirty="0" err="1" smtClean="0">
              <a:effectLst/>
            </a:rPr>
            <a:t>C.C.T.A.</a:t>
          </a:r>
          <a:r>
            <a:rPr lang="it-IT" sz="1700" i="1" kern="1200" dirty="0" smtClean="0">
              <a:effectLst/>
            </a:rPr>
            <a:t>) e il Corpo delle Capitanerie di porto”</a:t>
          </a:r>
          <a:endParaRPr lang="it-IT" sz="1700" i="1" kern="1200" dirty="0">
            <a:effectLst/>
          </a:endParaRPr>
        </a:p>
      </dsp:txBody>
      <dsp:txXfrm>
        <a:off x="0" y="2569550"/>
        <a:ext cx="5500726" cy="2142000"/>
      </dsp:txXfrm>
    </dsp:sp>
    <dsp:sp modelId="{9709B937-7A14-41F2-B317-4D4E86D880A8}">
      <dsp:nvSpPr>
        <dsp:cNvPr id="0" name=""/>
        <dsp:cNvSpPr/>
      </dsp:nvSpPr>
      <dsp:spPr>
        <a:xfrm>
          <a:off x="275036" y="2318630"/>
          <a:ext cx="3850508" cy="50184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5540" tIns="0" rIns="145540" bIns="0" numCol="1" spcCol="1270" anchor="ctr" anchorCtr="0">
          <a:noAutofit/>
        </a:bodyPr>
        <a:lstStyle/>
        <a:p>
          <a:pPr lvl="0" algn="l" defTabSz="755650">
            <a:lnSpc>
              <a:spcPct val="90000"/>
            </a:lnSpc>
            <a:spcBef>
              <a:spcPct val="0"/>
            </a:spcBef>
            <a:spcAft>
              <a:spcPct val="35000"/>
            </a:spcAft>
          </a:pPr>
          <a:r>
            <a:rPr lang="it-IT" sz="1700" kern="1200" smtClean="0">
              <a:effectLst/>
            </a:rPr>
            <a:t>Art. 195 – Competenze dello Stato: </a:t>
          </a:r>
          <a:endParaRPr lang="it-IT" sz="1700" i="1" kern="1200" dirty="0">
            <a:effectLst/>
          </a:endParaRPr>
        </a:p>
      </dsp:txBody>
      <dsp:txXfrm>
        <a:off x="275036" y="2318630"/>
        <a:ext cx="3850508" cy="501840"/>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AE54E1-0478-40A2-8963-C9A8D4A46644}">
      <dsp:nvSpPr>
        <dsp:cNvPr id="0" name=""/>
        <dsp:cNvSpPr/>
      </dsp:nvSpPr>
      <dsp:spPr>
        <a:xfrm>
          <a:off x="0" y="206558"/>
          <a:ext cx="8358246" cy="921375"/>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48693" tIns="270764" rIns="648693" bIns="128016" numCol="1" spcCol="1270" anchor="t" anchorCtr="0">
          <a:noAutofit/>
        </a:bodyPr>
        <a:lstStyle/>
        <a:p>
          <a:pPr marL="171450" lvl="1" indent="-171450" algn="just" defTabSz="800100">
            <a:lnSpc>
              <a:spcPct val="90000"/>
            </a:lnSpc>
            <a:spcBef>
              <a:spcPct val="0"/>
            </a:spcBef>
            <a:spcAft>
              <a:spcPct val="15000"/>
            </a:spcAft>
            <a:buChar char="••"/>
          </a:pPr>
          <a:r>
            <a:rPr lang="it-IT" sz="1800" kern="1200" spc="-50" baseline="0" dirty="0" smtClean="0"/>
            <a:t>a </a:t>
          </a:r>
          <a:r>
            <a:rPr lang="it-IT" sz="1800" i="1" kern="1200" spc="-50" baseline="0" dirty="0" smtClean="0"/>
            <a:t>seguito di collisione con la nave rompighiaccio norvegese </a:t>
          </a:r>
          <a:r>
            <a:rPr lang="it-IT" sz="1800" i="1" kern="1200" spc="-50" baseline="0" dirty="0" err="1" smtClean="0"/>
            <a:t>Stockholm</a:t>
          </a:r>
          <a:r>
            <a:rPr lang="it-IT" sz="1800" i="1" kern="1200" spc="-50" baseline="0" dirty="0" smtClean="0"/>
            <a:t>  del Transatlantico italiano Andrea Doria (affondata 26.7.1956 – Costa Americana)</a:t>
          </a:r>
          <a:endParaRPr lang="it-IT" sz="1800" kern="1200" spc="-50" baseline="0" dirty="0"/>
        </a:p>
      </dsp:txBody>
      <dsp:txXfrm>
        <a:off x="0" y="206558"/>
        <a:ext cx="8358246" cy="921375"/>
      </dsp:txXfrm>
    </dsp:sp>
    <dsp:sp modelId="{47C02111-21F7-44A6-84F6-B6328FAEEC66}">
      <dsp:nvSpPr>
        <dsp:cNvPr id="0" name=""/>
        <dsp:cNvSpPr/>
      </dsp:nvSpPr>
      <dsp:spPr>
        <a:xfrm>
          <a:off x="417912" y="0"/>
          <a:ext cx="5850772" cy="383760"/>
        </a:xfrm>
        <a:prstGeom prst="roundRect">
          <a:avLst/>
        </a:prstGeom>
        <a:solidFill>
          <a:srgbClr val="00206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1145" tIns="0" rIns="221145" bIns="0" numCol="1" spcCol="1270" anchor="ctr" anchorCtr="0">
          <a:noAutofit/>
        </a:bodyPr>
        <a:lstStyle/>
        <a:p>
          <a:pPr lvl="0" algn="just" defTabSz="800100">
            <a:lnSpc>
              <a:spcPct val="90000"/>
            </a:lnSpc>
            <a:spcBef>
              <a:spcPct val="0"/>
            </a:spcBef>
            <a:spcAft>
              <a:spcPct val="35000"/>
            </a:spcAft>
          </a:pPr>
          <a:r>
            <a:rPr lang="it-IT" sz="1800" kern="1200" dirty="0" smtClean="0"/>
            <a:t>AFFONDAMENTO</a:t>
          </a:r>
          <a:endParaRPr lang="it-IT" sz="1800" kern="1200" dirty="0"/>
        </a:p>
      </dsp:txBody>
      <dsp:txXfrm>
        <a:off x="417912" y="0"/>
        <a:ext cx="5850772" cy="383760"/>
      </dsp:txXfrm>
    </dsp:sp>
    <dsp:sp modelId="{FD1F885B-B71C-44DA-9185-18E46EFACD24}">
      <dsp:nvSpPr>
        <dsp:cNvPr id="0" name=""/>
        <dsp:cNvSpPr/>
      </dsp:nvSpPr>
      <dsp:spPr>
        <a:xfrm>
          <a:off x="0" y="1390014"/>
          <a:ext cx="8358246" cy="1167075"/>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48693" tIns="270764" rIns="648693" bIns="128016" numCol="1" spcCol="1270" anchor="t" anchorCtr="0">
          <a:noAutofit/>
        </a:bodyPr>
        <a:lstStyle/>
        <a:p>
          <a:pPr marL="171450" lvl="1" indent="-171450" algn="just" defTabSz="800100">
            <a:lnSpc>
              <a:spcPct val="90000"/>
            </a:lnSpc>
            <a:spcBef>
              <a:spcPct val="0"/>
            </a:spcBef>
            <a:spcAft>
              <a:spcPct val="15000"/>
            </a:spcAft>
            <a:buChar char="••"/>
          </a:pPr>
          <a:r>
            <a:rPr lang="it-IT" sz="1800" i="1" kern="1200" dirty="0" smtClean="0"/>
            <a:t>del canale di Suez che diede origine al "gigantismo navale" per fai fronte all'aggravio di costi dovuto alla circumnavigazione dell‘Africa </a:t>
          </a:r>
          <a:r>
            <a:rPr lang="it-IT" sz="1800" i="1" kern="1200" dirty="0" err="1" smtClean="0"/>
            <a:t>……</a:t>
          </a:r>
          <a:r>
            <a:rPr lang="it-IT" sz="1800" i="1" kern="1200" dirty="0" smtClean="0"/>
            <a:t> ed oggi agli  atti di pirateria</a:t>
          </a:r>
          <a:endParaRPr lang="it-IT" sz="1800" kern="1200" dirty="0"/>
        </a:p>
      </dsp:txBody>
      <dsp:txXfrm>
        <a:off x="0" y="1390014"/>
        <a:ext cx="8358246" cy="1167075"/>
      </dsp:txXfrm>
    </dsp:sp>
    <dsp:sp modelId="{E248A7AD-2E9B-48AC-AF69-D9A336D55F3F}">
      <dsp:nvSpPr>
        <dsp:cNvPr id="0" name=""/>
        <dsp:cNvSpPr/>
      </dsp:nvSpPr>
      <dsp:spPr>
        <a:xfrm>
          <a:off x="417912" y="1198134"/>
          <a:ext cx="5850772" cy="383760"/>
        </a:xfrm>
        <a:prstGeom prst="roundRect">
          <a:avLst/>
        </a:prstGeom>
        <a:solidFill>
          <a:srgbClr val="00206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1145" tIns="0" rIns="221145" bIns="0" numCol="1" spcCol="1270" anchor="ctr" anchorCtr="0">
          <a:noAutofit/>
        </a:bodyPr>
        <a:lstStyle/>
        <a:p>
          <a:pPr lvl="0" algn="just" defTabSz="800100">
            <a:lnSpc>
              <a:spcPct val="90000"/>
            </a:lnSpc>
            <a:spcBef>
              <a:spcPct val="0"/>
            </a:spcBef>
            <a:spcAft>
              <a:spcPct val="35000"/>
            </a:spcAft>
          </a:pPr>
          <a:r>
            <a:rPr lang="it-IT" sz="1800" kern="1200" dirty="0" smtClean="0"/>
            <a:t>CHIUSURA</a:t>
          </a:r>
          <a:endParaRPr lang="it-IT" sz="1800" kern="1200" dirty="0"/>
        </a:p>
      </dsp:txBody>
      <dsp:txXfrm>
        <a:off x="417912" y="1198134"/>
        <a:ext cx="5850772" cy="383760"/>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57BEE25-F7F4-4FF4-B66F-AC5090474925}">
      <dsp:nvSpPr>
        <dsp:cNvPr id="0" name=""/>
        <dsp:cNvSpPr/>
      </dsp:nvSpPr>
      <dsp:spPr>
        <a:xfrm>
          <a:off x="0" y="308762"/>
          <a:ext cx="8429684" cy="16065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54237" tIns="416560" rIns="654237" bIns="128016" numCol="1" spcCol="1270" anchor="t" anchorCtr="0">
          <a:noAutofit/>
        </a:bodyPr>
        <a:lstStyle/>
        <a:p>
          <a:pPr marL="171450" lvl="1" indent="-171450" algn="l" defTabSz="800100">
            <a:lnSpc>
              <a:spcPct val="90000"/>
            </a:lnSpc>
            <a:spcBef>
              <a:spcPct val="0"/>
            </a:spcBef>
            <a:spcAft>
              <a:spcPct val="15000"/>
            </a:spcAft>
            <a:buChar char="••"/>
          </a:pPr>
          <a:r>
            <a:rPr lang="it-IT" sz="1800" i="1" kern="1200" dirty="0" smtClean="0"/>
            <a:t>la MODIFICA della </a:t>
          </a:r>
          <a:r>
            <a:rPr lang="it-IT" sz="1800" i="1" kern="1200" dirty="0" err="1" smtClean="0"/>
            <a:t>Colreg</a:t>
          </a:r>
          <a:r>
            <a:rPr lang="it-IT" sz="1800" i="1" kern="1200" dirty="0" smtClean="0"/>
            <a:t> '72 -Regole internazionali di condotta e di manovra delle navi per prevenire gli abbordi in mare; </a:t>
          </a:r>
          <a:endParaRPr lang="it-IT" sz="1800" kern="1200" dirty="0"/>
        </a:p>
        <a:p>
          <a:pPr marL="171450" lvl="1" indent="-171450" algn="l" defTabSz="800100">
            <a:lnSpc>
              <a:spcPct val="90000"/>
            </a:lnSpc>
            <a:spcBef>
              <a:spcPct val="0"/>
            </a:spcBef>
            <a:spcAft>
              <a:spcPct val="15000"/>
            </a:spcAft>
            <a:buChar char="••"/>
          </a:pPr>
          <a:r>
            <a:rPr lang="it-IT" sz="1800" i="1" kern="1200" smtClean="0"/>
            <a:t>L’ EMANAZIONE  della Solas '60 </a:t>
          </a:r>
          <a:r>
            <a:rPr lang="it-IT" sz="1800" b="0" kern="1200" smtClean="0"/>
            <a:t>(la prima adottata sotto gli auspici dell'IMO)</a:t>
          </a:r>
          <a:r>
            <a:rPr lang="it-IT" sz="1800" i="1" kern="1200" smtClean="0"/>
            <a:t>. </a:t>
          </a:r>
          <a:endParaRPr lang="it-IT" sz="1800" kern="1200" dirty="0"/>
        </a:p>
      </dsp:txBody>
      <dsp:txXfrm>
        <a:off x="0" y="308762"/>
        <a:ext cx="8429684" cy="1606500"/>
      </dsp:txXfrm>
    </dsp:sp>
    <dsp:sp modelId="{8BB2E6AC-ED13-4958-8B5C-0C44E173D17C}">
      <dsp:nvSpPr>
        <dsp:cNvPr id="0" name=""/>
        <dsp:cNvSpPr/>
      </dsp:nvSpPr>
      <dsp:spPr>
        <a:xfrm>
          <a:off x="421484" y="13562"/>
          <a:ext cx="5900778" cy="590400"/>
        </a:xfrm>
        <a:prstGeom prst="roundRect">
          <a:avLst/>
        </a:prstGeom>
        <a:solidFill>
          <a:srgbClr val="00206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3035" tIns="0" rIns="223035" bIns="0" numCol="1" spcCol="1270" anchor="ctr" anchorCtr="0">
          <a:noAutofit/>
        </a:bodyPr>
        <a:lstStyle/>
        <a:p>
          <a:pPr lvl="0" algn="l" defTabSz="800100">
            <a:lnSpc>
              <a:spcPct val="90000"/>
            </a:lnSpc>
            <a:spcBef>
              <a:spcPct val="0"/>
            </a:spcBef>
            <a:spcAft>
              <a:spcPct val="35000"/>
            </a:spcAft>
          </a:pPr>
          <a:r>
            <a:rPr lang="it-IT" sz="1800" kern="1200" dirty="0" smtClean="0"/>
            <a:t>DA CUI DISCENDONO</a:t>
          </a:r>
          <a:endParaRPr lang="it-IT" sz="1800" kern="1200" dirty="0"/>
        </a:p>
      </dsp:txBody>
      <dsp:txXfrm>
        <a:off x="421484" y="13562"/>
        <a:ext cx="5900778" cy="590400"/>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82F1E92-E3B3-4462-B820-1092F59D124E}">
      <dsp:nvSpPr>
        <dsp:cNvPr id="0" name=""/>
        <dsp:cNvSpPr/>
      </dsp:nvSpPr>
      <dsp:spPr>
        <a:xfrm>
          <a:off x="639969" y="37482"/>
          <a:ext cx="2217551" cy="999426"/>
        </a:xfrm>
        <a:prstGeom prst="roundRect">
          <a:avLst>
            <a:gd name="adj" fmla="val 1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it-IT" sz="2900" kern="1200" dirty="0" smtClean="0"/>
            <a:t>AMBIENTE</a:t>
          </a:r>
          <a:endParaRPr lang="it-IT" sz="2900" kern="1200" dirty="0"/>
        </a:p>
      </dsp:txBody>
      <dsp:txXfrm>
        <a:off x="639969" y="37482"/>
        <a:ext cx="2217551" cy="999426"/>
      </dsp:txXfrm>
    </dsp:sp>
    <dsp:sp modelId="{C13A2A29-3EF2-44EE-9FEE-B5B75E787E0B}">
      <dsp:nvSpPr>
        <dsp:cNvPr id="0" name=""/>
        <dsp:cNvSpPr/>
      </dsp:nvSpPr>
      <dsp:spPr>
        <a:xfrm>
          <a:off x="3238478" y="37482"/>
          <a:ext cx="2217551" cy="999426"/>
        </a:xfrm>
        <a:prstGeom prst="roundRect">
          <a:avLst>
            <a:gd name="adj" fmla="val 10000"/>
          </a:avLst>
        </a:prstGeom>
        <a:solidFill>
          <a:schemeClr val="accent3">
            <a:tint val="40000"/>
            <a:alpha val="90000"/>
            <a:hueOff val="3572283"/>
            <a:satOff val="-4598"/>
            <a:lumOff val="-358"/>
            <a:alphaOff val="0"/>
          </a:schemeClr>
        </a:solidFill>
        <a:ln w="9525" cap="flat" cmpd="sng" algn="ctr">
          <a:solidFill>
            <a:schemeClr val="accent3">
              <a:tint val="40000"/>
              <a:alpha val="90000"/>
              <a:hueOff val="3572283"/>
              <a:satOff val="-4598"/>
              <a:lumOff val="-358"/>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it-IT" sz="2900" kern="1200" dirty="0" smtClean="0"/>
            <a:t>SVILUPPO</a:t>
          </a:r>
          <a:endParaRPr lang="it-IT" sz="2900" kern="1200" dirty="0"/>
        </a:p>
      </dsp:txBody>
      <dsp:txXfrm>
        <a:off x="3238478" y="37482"/>
        <a:ext cx="2217551" cy="999426"/>
      </dsp:txXfrm>
    </dsp:sp>
    <dsp:sp modelId="{06778231-B395-4253-B8AE-63C1D89B93E2}">
      <dsp:nvSpPr>
        <dsp:cNvPr id="0" name=""/>
        <dsp:cNvSpPr/>
      </dsp:nvSpPr>
      <dsp:spPr>
        <a:xfrm>
          <a:off x="2598249" y="4285045"/>
          <a:ext cx="749569" cy="749569"/>
        </a:xfrm>
        <a:prstGeom prst="triangle">
          <a:avLst/>
        </a:prstGeom>
        <a:solidFill>
          <a:schemeClr val="accent3">
            <a:tint val="40000"/>
            <a:alpha val="90000"/>
            <a:hueOff val="7144567"/>
            <a:satOff val="-9195"/>
            <a:lumOff val="-717"/>
            <a:alphaOff val="0"/>
          </a:schemeClr>
        </a:solidFill>
        <a:ln w="9525" cap="flat" cmpd="sng" algn="ctr">
          <a:solidFill>
            <a:schemeClr val="accent3">
              <a:tint val="40000"/>
              <a:alpha val="90000"/>
              <a:hueOff val="7144567"/>
              <a:satOff val="-9195"/>
              <a:lumOff val="-717"/>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96B48294-B963-4C3B-ABEE-6EC92640A3B9}">
      <dsp:nvSpPr>
        <dsp:cNvPr id="0" name=""/>
        <dsp:cNvSpPr/>
      </dsp:nvSpPr>
      <dsp:spPr>
        <a:xfrm rot="240000">
          <a:off x="723638" y="3963846"/>
          <a:ext cx="4498793" cy="314586"/>
        </a:xfrm>
        <a:prstGeom prst="rect">
          <a:avLst/>
        </a:prstGeom>
        <a:solidFill>
          <a:schemeClr val="accent3">
            <a:tint val="40000"/>
            <a:alpha val="90000"/>
            <a:hueOff val="10716850"/>
            <a:satOff val="-13793"/>
            <a:lumOff val="-1075"/>
            <a:alphaOff val="0"/>
          </a:schemeClr>
        </a:solidFill>
        <a:ln w="9525" cap="flat" cmpd="sng" algn="ctr">
          <a:solidFill>
            <a:schemeClr val="accent3">
              <a:tint val="40000"/>
              <a:alpha val="90000"/>
              <a:hueOff val="10716850"/>
              <a:satOff val="-13793"/>
              <a:lumOff val="-1075"/>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DB2A1A44-806F-4296-AD89-7D4C4AA8F283}">
      <dsp:nvSpPr>
        <dsp:cNvPr id="0" name=""/>
        <dsp:cNvSpPr/>
      </dsp:nvSpPr>
      <dsp:spPr>
        <a:xfrm rot="240000">
          <a:off x="3164785" y="2715173"/>
          <a:ext cx="2314950" cy="1280811"/>
        </a:xfrm>
        <a:prstGeom prst="roundRect">
          <a:avLst/>
        </a:prstGeom>
        <a:solidFill>
          <a:srgbClr val="FF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kern="1200" dirty="0" smtClean="0"/>
            <a:t>incaglio ed affondamento, della petroliera </a:t>
          </a:r>
        </a:p>
        <a:p>
          <a:pPr lvl="0" algn="ctr" defTabSz="800100">
            <a:lnSpc>
              <a:spcPct val="90000"/>
            </a:lnSpc>
            <a:spcBef>
              <a:spcPct val="0"/>
            </a:spcBef>
            <a:spcAft>
              <a:spcPct val="35000"/>
            </a:spcAft>
          </a:pPr>
          <a:r>
            <a:rPr lang="it-IT" sz="1800" kern="1200" dirty="0" err="1" smtClean="0"/>
            <a:t>Amoco</a:t>
          </a:r>
          <a:r>
            <a:rPr lang="it-IT" sz="1800" kern="1200" dirty="0" smtClean="0"/>
            <a:t> </a:t>
          </a:r>
          <a:r>
            <a:rPr lang="it-IT" sz="1800" kern="1200" dirty="0" err="1" smtClean="0"/>
            <a:t>Cadyz</a:t>
          </a:r>
          <a:r>
            <a:rPr lang="it-IT" sz="1800" kern="1200" dirty="0" smtClean="0"/>
            <a:t>, </a:t>
          </a:r>
          <a:endParaRPr lang="it-IT" sz="1800" kern="1200" dirty="0"/>
        </a:p>
      </dsp:txBody>
      <dsp:txXfrm rot="240000">
        <a:off x="3164785" y="2715173"/>
        <a:ext cx="2314950" cy="1280811"/>
      </dsp:txXfrm>
    </dsp:sp>
    <dsp:sp modelId="{553D11A3-A2D2-43A3-9841-FEB117BFC795}">
      <dsp:nvSpPr>
        <dsp:cNvPr id="0" name=""/>
        <dsp:cNvSpPr/>
      </dsp:nvSpPr>
      <dsp:spPr>
        <a:xfrm rot="240000">
          <a:off x="3264728" y="1355952"/>
          <a:ext cx="2314950" cy="1280811"/>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kern="1200" dirty="0" smtClean="0"/>
            <a:t>incidente della petroliera </a:t>
          </a:r>
        </a:p>
        <a:p>
          <a:pPr lvl="0" algn="ctr" defTabSz="800100">
            <a:lnSpc>
              <a:spcPct val="90000"/>
            </a:lnSpc>
            <a:spcBef>
              <a:spcPct val="0"/>
            </a:spcBef>
            <a:spcAft>
              <a:spcPct val="35000"/>
            </a:spcAft>
          </a:pPr>
          <a:r>
            <a:rPr lang="it-IT" sz="1800" kern="1200" dirty="0" err="1" smtClean="0"/>
            <a:t>Torrey</a:t>
          </a:r>
          <a:r>
            <a:rPr lang="it-IT" sz="1800" kern="1200" dirty="0" smtClean="0"/>
            <a:t> Canyon </a:t>
          </a:r>
          <a:endParaRPr lang="it-IT" sz="1800" kern="1200" dirty="0"/>
        </a:p>
      </dsp:txBody>
      <dsp:txXfrm rot="240000">
        <a:off x="3264728" y="1355952"/>
        <a:ext cx="2314950" cy="1280811"/>
      </dsp:txXfrm>
    </dsp:sp>
    <dsp:sp modelId="{52D681F8-DD3E-49CE-85D3-1B201567921A}">
      <dsp:nvSpPr>
        <dsp:cNvPr id="0" name=""/>
        <dsp:cNvSpPr/>
      </dsp:nvSpPr>
      <dsp:spPr>
        <a:xfrm rot="240000">
          <a:off x="591262" y="2535276"/>
          <a:ext cx="2314950" cy="1280811"/>
        </a:xfrm>
        <a:prstGeom prst="roundRect">
          <a:avLst/>
        </a:prstGeom>
        <a:solidFill>
          <a:srgbClr val="0033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kern="1200" dirty="0" smtClean="0"/>
            <a:t>Tutela ambientale</a:t>
          </a:r>
          <a:endParaRPr lang="it-IT" sz="1800" kern="1200" dirty="0"/>
        </a:p>
      </dsp:txBody>
      <dsp:txXfrm rot="240000">
        <a:off x="591262" y="2535276"/>
        <a:ext cx="2314950" cy="1280811"/>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82F1E92-E3B3-4462-B820-1092F59D124E}">
      <dsp:nvSpPr>
        <dsp:cNvPr id="0" name=""/>
        <dsp:cNvSpPr/>
      </dsp:nvSpPr>
      <dsp:spPr>
        <a:xfrm>
          <a:off x="603845" y="0"/>
          <a:ext cx="2250818" cy="1014419"/>
        </a:xfrm>
        <a:prstGeom prst="roundRect">
          <a:avLst>
            <a:gd name="adj" fmla="val 1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it-IT" sz="2300" kern="1200" dirty="0" smtClean="0"/>
            <a:t>Tutela AMBIENTALE</a:t>
          </a:r>
          <a:endParaRPr lang="it-IT" sz="2300" kern="1200" dirty="0"/>
        </a:p>
      </dsp:txBody>
      <dsp:txXfrm>
        <a:off x="603845" y="0"/>
        <a:ext cx="2250818" cy="1014419"/>
      </dsp:txXfrm>
    </dsp:sp>
    <dsp:sp modelId="{C13A2A29-3EF2-44EE-9FEE-B5B75E787E0B}">
      <dsp:nvSpPr>
        <dsp:cNvPr id="0" name=""/>
        <dsp:cNvSpPr/>
      </dsp:nvSpPr>
      <dsp:spPr>
        <a:xfrm>
          <a:off x="3241336" y="0"/>
          <a:ext cx="2250818" cy="1014419"/>
        </a:xfrm>
        <a:prstGeom prst="roundRect">
          <a:avLst>
            <a:gd name="adj" fmla="val 10000"/>
          </a:avLst>
        </a:prstGeom>
        <a:solidFill>
          <a:schemeClr val="accent3">
            <a:tint val="40000"/>
            <a:alpha val="90000"/>
            <a:hueOff val="3572283"/>
            <a:satOff val="-4598"/>
            <a:lumOff val="-358"/>
            <a:alphaOff val="0"/>
          </a:schemeClr>
        </a:solidFill>
        <a:ln w="9525" cap="flat" cmpd="sng" algn="ctr">
          <a:solidFill>
            <a:schemeClr val="accent3">
              <a:tint val="40000"/>
              <a:alpha val="90000"/>
              <a:hueOff val="3572283"/>
              <a:satOff val="-4598"/>
              <a:lumOff val="-358"/>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it-IT" sz="2300" kern="1200" dirty="0" smtClean="0"/>
            <a:t>Tutela dei </a:t>
          </a:r>
        </a:p>
        <a:p>
          <a:pPr lvl="0" algn="ctr" defTabSz="1022350">
            <a:lnSpc>
              <a:spcPct val="90000"/>
            </a:lnSpc>
            <a:spcBef>
              <a:spcPct val="0"/>
            </a:spcBef>
            <a:spcAft>
              <a:spcPct val="35000"/>
            </a:spcAft>
          </a:pPr>
          <a:r>
            <a:rPr lang="it-IT" sz="2300" kern="1200" dirty="0" smtClean="0"/>
            <a:t>TRASPORTI </a:t>
          </a:r>
          <a:r>
            <a:rPr lang="it-IT" sz="2300" kern="1200" dirty="0" err="1" smtClean="0"/>
            <a:t>M.mi</a:t>
          </a:r>
          <a:endParaRPr lang="it-IT" sz="2300" kern="1200" dirty="0"/>
        </a:p>
      </dsp:txBody>
      <dsp:txXfrm>
        <a:off x="3241336" y="0"/>
        <a:ext cx="2250818" cy="1014419"/>
      </dsp:txXfrm>
    </dsp:sp>
    <dsp:sp modelId="{06778231-B395-4253-B8AE-63C1D89B93E2}">
      <dsp:nvSpPr>
        <dsp:cNvPr id="0" name=""/>
        <dsp:cNvSpPr/>
      </dsp:nvSpPr>
      <dsp:spPr>
        <a:xfrm>
          <a:off x="2667592" y="4311283"/>
          <a:ext cx="760814" cy="760814"/>
        </a:xfrm>
        <a:prstGeom prst="triangle">
          <a:avLst/>
        </a:prstGeom>
        <a:solidFill>
          <a:schemeClr val="accent3">
            <a:tint val="40000"/>
            <a:alpha val="90000"/>
            <a:hueOff val="7144567"/>
            <a:satOff val="-9195"/>
            <a:lumOff val="-717"/>
            <a:alphaOff val="0"/>
          </a:schemeClr>
        </a:solidFill>
        <a:ln w="9525" cap="flat" cmpd="sng" algn="ctr">
          <a:solidFill>
            <a:schemeClr val="accent3">
              <a:tint val="40000"/>
              <a:alpha val="90000"/>
              <a:hueOff val="7144567"/>
              <a:satOff val="-9195"/>
              <a:lumOff val="-717"/>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D130DE92-76DC-4736-923D-BFF050B6163D}">
      <dsp:nvSpPr>
        <dsp:cNvPr id="0" name=""/>
        <dsp:cNvSpPr/>
      </dsp:nvSpPr>
      <dsp:spPr>
        <a:xfrm>
          <a:off x="765555" y="3992755"/>
          <a:ext cx="4564888" cy="308383"/>
        </a:xfrm>
        <a:prstGeom prst="rect">
          <a:avLst/>
        </a:prstGeom>
        <a:solidFill>
          <a:schemeClr val="accent3">
            <a:tint val="40000"/>
            <a:alpha val="90000"/>
            <a:hueOff val="10716850"/>
            <a:satOff val="-13793"/>
            <a:lumOff val="-1075"/>
            <a:alphaOff val="0"/>
          </a:schemeClr>
        </a:solidFill>
        <a:ln w="9525" cap="flat" cmpd="sng" algn="ctr">
          <a:solidFill>
            <a:schemeClr val="accent3">
              <a:tint val="40000"/>
              <a:alpha val="90000"/>
              <a:hueOff val="10716850"/>
              <a:satOff val="-13793"/>
              <a:lumOff val="-1075"/>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46D60C7F-2E27-4F73-8AA3-188391A44504}">
      <dsp:nvSpPr>
        <dsp:cNvPr id="0" name=""/>
        <dsp:cNvSpPr/>
      </dsp:nvSpPr>
      <dsp:spPr>
        <a:xfrm>
          <a:off x="3453767" y="2657779"/>
          <a:ext cx="1825955" cy="1298457"/>
        </a:xfrm>
        <a:prstGeom prst="roundRect">
          <a:avLst/>
        </a:prstGeom>
        <a:solidFill>
          <a:srgbClr val="FF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it-IT" sz="1800" kern="1200" dirty="0"/>
        </a:p>
      </dsp:txBody>
      <dsp:txXfrm>
        <a:off x="3453767" y="2657779"/>
        <a:ext cx="1825955" cy="1298457"/>
      </dsp:txXfrm>
    </dsp:sp>
    <dsp:sp modelId="{3C5C8E95-6408-4704-B8A2-263CA593D27D}">
      <dsp:nvSpPr>
        <dsp:cNvPr id="0" name=""/>
        <dsp:cNvSpPr/>
      </dsp:nvSpPr>
      <dsp:spPr>
        <a:xfrm>
          <a:off x="3453767" y="1298457"/>
          <a:ext cx="1825955" cy="1298457"/>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it-IT" sz="1800" kern="1200" dirty="0"/>
        </a:p>
      </dsp:txBody>
      <dsp:txXfrm>
        <a:off x="3453767" y="1298457"/>
        <a:ext cx="1825955" cy="1298457"/>
      </dsp:txXfrm>
    </dsp:sp>
    <dsp:sp modelId="{97254DE5-6A86-4C17-B1DD-7B6D42C16154}">
      <dsp:nvSpPr>
        <dsp:cNvPr id="0" name=""/>
        <dsp:cNvSpPr/>
      </dsp:nvSpPr>
      <dsp:spPr>
        <a:xfrm>
          <a:off x="816276" y="2657779"/>
          <a:ext cx="1825955" cy="1298457"/>
        </a:xfrm>
        <a:prstGeom prst="roundRect">
          <a:avLst/>
        </a:prstGeom>
        <a:solidFill>
          <a:srgbClr val="0033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it-IT" sz="1800" kern="1200" dirty="0"/>
        </a:p>
      </dsp:txBody>
      <dsp:txXfrm>
        <a:off x="816276" y="2657779"/>
        <a:ext cx="1825955" cy="1298457"/>
      </dsp:txXfrm>
    </dsp:sp>
    <dsp:sp modelId="{497C1360-BBDA-41D6-A376-CCDC5A40B291}">
      <dsp:nvSpPr>
        <dsp:cNvPr id="0" name=""/>
        <dsp:cNvSpPr/>
      </dsp:nvSpPr>
      <dsp:spPr>
        <a:xfrm>
          <a:off x="816276" y="1298457"/>
          <a:ext cx="1825955" cy="1298457"/>
        </a:xfrm>
        <a:prstGeom prst="roundRect">
          <a:avLst/>
        </a:prstGeom>
        <a:solidFill>
          <a:srgbClr val="0033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it-IT" sz="1800" kern="1200" dirty="0"/>
        </a:p>
      </dsp:txBody>
      <dsp:txXfrm>
        <a:off x="816276" y="1298457"/>
        <a:ext cx="1825955" cy="1298457"/>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82F1E92-E3B3-4462-B820-1092F59D124E}">
      <dsp:nvSpPr>
        <dsp:cNvPr id="0" name=""/>
        <dsp:cNvSpPr/>
      </dsp:nvSpPr>
      <dsp:spPr>
        <a:xfrm>
          <a:off x="603845" y="0"/>
          <a:ext cx="2250818" cy="1014419"/>
        </a:xfrm>
        <a:prstGeom prst="roundRect">
          <a:avLst>
            <a:gd name="adj" fmla="val 1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it-IT" sz="2300" kern="1200" dirty="0" smtClean="0"/>
            <a:t>Tutela AMBIENTALE</a:t>
          </a:r>
          <a:endParaRPr lang="it-IT" sz="2300" kern="1200" dirty="0"/>
        </a:p>
      </dsp:txBody>
      <dsp:txXfrm>
        <a:off x="603845" y="0"/>
        <a:ext cx="2250818" cy="1014419"/>
      </dsp:txXfrm>
    </dsp:sp>
    <dsp:sp modelId="{C13A2A29-3EF2-44EE-9FEE-B5B75E787E0B}">
      <dsp:nvSpPr>
        <dsp:cNvPr id="0" name=""/>
        <dsp:cNvSpPr/>
      </dsp:nvSpPr>
      <dsp:spPr>
        <a:xfrm>
          <a:off x="3241336" y="0"/>
          <a:ext cx="2250818" cy="1014419"/>
        </a:xfrm>
        <a:prstGeom prst="roundRect">
          <a:avLst>
            <a:gd name="adj" fmla="val 10000"/>
          </a:avLst>
        </a:prstGeom>
        <a:solidFill>
          <a:schemeClr val="accent3">
            <a:tint val="40000"/>
            <a:alpha val="90000"/>
            <a:hueOff val="3572283"/>
            <a:satOff val="-4598"/>
            <a:lumOff val="-358"/>
            <a:alphaOff val="0"/>
          </a:schemeClr>
        </a:solidFill>
        <a:ln w="9525" cap="flat" cmpd="sng" algn="ctr">
          <a:solidFill>
            <a:schemeClr val="accent3">
              <a:tint val="40000"/>
              <a:alpha val="90000"/>
              <a:hueOff val="3572283"/>
              <a:satOff val="-4598"/>
              <a:lumOff val="-358"/>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it-IT" sz="2300" kern="1200" dirty="0" smtClean="0"/>
            <a:t>Tutela dei </a:t>
          </a:r>
        </a:p>
        <a:p>
          <a:pPr lvl="0" algn="ctr" defTabSz="1022350">
            <a:lnSpc>
              <a:spcPct val="90000"/>
            </a:lnSpc>
            <a:spcBef>
              <a:spcPct val="0"/>
            </a:spcBef>
            <a:spcAft>
              <a:spcPct val="35000"/>
            </a:spcAft>
          </a:pPr>
          <a:r>
            <a:rPr lang="it-IT" sz="2300" kern="1200" dirty="0" smtClean="0"/>
            <a:t>TRASPORTI </a:t>
          </a:r>
          <a:r>
            <a:rPr lang="it-IT" sz="2300" kern="1200" dirty="0" err="1" smtClean="0"/>
            <a:t>M.mi</a:t>
          </a:r>
          <a:endParaRPr lang="it-IT" sz="2300" kern="1200" dirty="0"/>
        </a:p>
      </dsp:txBody>
      <dsp:txXfrm>
        <a:off x="3241336" y="0"/>
        <a:ext cx="2250818" cy="1014419"/>
      </dsp:txXfrm>
    </dsp:sp>
    <dsp:sp modelId="{06778231-B395-4253-B8AE-63C1D89B93E2}">
      <dsp:nvSpPr>
        <dsp:cNvPr id="0" name=""/>
        <dsp:cNvSpPr/>
      </dsp:nvSpPr>
      <dsp:spPr>
        <a:xfrm>
          <a:off x="2667592" y="4311283"/>
          <a:ext cx="760814" cy="760814"/>
        </a:xfrm>
        <a:prstGeom prst="triangle">
          <a:avLst/>
        </a:prstGeom>
        <a:solidFill>
          <a:schemeClr val="accent3">
            <a:tint val="40000"/>
            <a:alpha val="90000"/>
            <a:hueOff val="7144567"/>
            <a:satOff val="-9195"/>
            <a:lumOff val="-717"/>
            <a:alphaOff val="0"/>
          </a:schemeClr>
        </a:solidFill>
        <a:ln w="9525" cap="flat" cmpd="sng" algn="ctr">
          <a:solidFill>
            <a:schemeClr val="accent3">
              <a:tint val="40000"/>
              <a:alpha val="90000"/>
              <a:hueOff val="7144567"/>
              <a:satOff val="-9195"/>
              <a:lumOff val="-717"/>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295D1D83-1D32-45C2-9A18-C84B6757F772}">
      <dsp:nvSpPr>
        <dsp:cNvPr id="0" name=""/>
        <dsp:cNvSpPr/>
      </dsp:nvSpPr>
      <dsp:spPr>
        <a:xfrm rot="21360000">
          <a:off x="764858" y="3985265"/>
          <a:ext cx="4566282" cy="319305"/>
        </a:xfrm>
        <a:prstGeom prst="rect">
          <a:avLst/>
        </a:prstGeom>
        <a:solidFill>
          <a:schemeClr val="accent3">
            <a:tint val="40000"/>
            <a:alpha val="90000"/>
            <a:hueOff val="10716850"/>
            <a:satOff val="-13793"/>
            <a:lumOff val="-1075"/>
            <a:alphaOff val="0"/>
          </a:schemeClr>
        </a:solidFill>
        <a:ln w="9525" cap="flat" cmpd="sng" algn="ctr">
          <a:solidFill>
            <a:schemeClr val="accent3">
              <a:tint val="40000"/>
              <a:alpha val="90000"/>
              <a:hueOff val="10716850"/>
              <a:satOff val="-13793"/>
              <a:lumOff val="-1075"/>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9CFEF213-3481-42A0-8AD7-40B78CE1460A}">
      <dsp:nvSpPr>
        <dsp:cNvPr id="0" name=""/>
        <dsp:cNvSpPr/>
      </dsp:nvSpPr>
      <dsp:spPr>
        <a:xfrm rot="21360000">
          <a:off x="767581" y="3186923"/>
          <a:ext cx="1821903" cy="848820"/>
        </a:xfrm>
        <a:prstGeom prst="roundRect">
          <a:avLst/>
        </a:prstGeom>
        <a:solidFill>
          <a:srgbClr val="0033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it-IT" sz="1800" kern="1200" dirty="0"/>
        </a:p>
      </dsp:txBody>
      <dsp:txXfrm rot="21360000">
        <a:off x="767581" y="3186923"/>
        <a:ext cx="1821903" cy="848820"/>
      </dsp:txXfrm>
    </dsp:sp>
    <dsp:sp modelId="{5283A438-57E1-4E03-A14D-09891AF4ACF7}">
      <dsp:nvSpPr>
        <dsp:cNvPr id="0" name=""/>
        <dsp:cNvSpPr/>
      </dsp:nvSpPr>
      <dsp:spPr>
        <a:xfrm rot="21360000">
          <a:off x="701644" y="2273945"/>
          <a:ext cx="1821903" cy="848820"/>
        </a:xfrm>
        <a:prstGeom prst="roundRect">
          <a:avLst/>
        </a:prstGeom>
        <a:solidFill>
          <a:srgbClr val="0033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it-IT" sz="1800" kern="1200" dirty="0"/>
        </a:p>
      </dsp:txBody>
      <dsp:txXfrm rot="21360000">
        <a:off x="701644" y="2273945"/>
        <a:ext cx="1821903" cy="848820"/>
      </dsp:txXfrm>
    </dsp:sp>
    <dsp:sp modelId="{E94D9059-E4E1-44B1-8696-ECFCA98BE0C6}">
      <dsp:nvSpPr>
        <dsp:cNvPr id="0" name=""/>
        <dsp:cNvSpPr/>
      </dsp:nvSpPr>
      <dsp:spPr>
        <a:xfrm rot="21360000">
          <a:off x="635707" y="1381256"/>
          <a:ext cx="1821903" cy="848820"/>
        </a:xfrm>
        <a:prstGeom prst="roundRect">
          <a:avLst/>
        </a:prstGeom>
        <a:solidFill>
          <a:srgbClr val="0033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it-IT" sz="1800" kern="1200" dirty="0"/>
        </a:p>
      </dsp:txBody>
      <dsp:txXfrm rot="21360000">
        <a:off x="635707" y="1381256"/>
        <a:ext cx="1821903" cy="848820"/>
      </dsp:txXfrm>
    </dsp:sp>
    <dsp:sp modelId="{89D4930E-8B18-4642-A369-35B2B825E9F1}">
      <dsp:nvSpPr>
        <dsp:cNvPr id="0" name=""/>
        <dsp:cNvSpPr/>
      </dsp:nvSpPr>
      <dsp:spPr>
        <a:xfrm rot="21360000">
          <a:off x="3379712" y="3004327"/>
          <a:ext cx="1821903" cy="848820"/>
        </a:xfrm>
        <a:prstGeom prst="roundRect">
          <a:avLst/>
        </a:prstGeom>
        <a:solidFill>
          <a:srgbClr val="FF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it-IT" sz="1800" kern="1200" dirty="0"/>
        </a:p>
      </dsp:txBody>
      <dsp:txXfrm rot="21360000">
        <a:off x="3379712" y="3004327"/>
        <a:ext cx="1821903" cy="848820"/>
      </dsp:txXfrm>
    </dsp:sp>
    <dsp:sp modelId="{A622F0E9-AD0C-46B2-8E0E-E01C47D44F78}">
      <dsp:nvSpPr>
        <dsp:cNvPr id="0" name=""/>
        <dsp:cNvSpPr/>
      </dsp:nvSpPr>
      <dsp:spPr>
        <a:xfrm rot="21360000">
          <a:off x="3313774" y="2091350"/>
          <a:ext cx="1821903" cy="848820"/>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it-IT" sz="1800" kern="1200" dirty="0"/>
        </a:p>
      </dsp:txBody>
      <dsp:txXfrm rot="21360000">
        <a:off x="3313774" y="2091350"/>
        <a:ext cx="1821903" cy="848820"/>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127F8D2-B2DA-41B1-ACCC-2D30AD3D0393}">
      <dsp:nvSpPr>
        <dsp:cNvPr id="0" name=""/>
        <dsp:cNvSpPr/>
      </dsp:nvSpPr>
      <dsp:spPr>
        <a:xfrm>
          <a:off x="2131" y="147079"/>
          <a:ext cx="1420353" cy="1420353"/>
        </a:xfrm>
        <a:prstGeom prst="ellipse">
          <a:avLst/>
        </a:prstGeom>
        <a:solidFill>
          <a:srgbClr val="C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it-IT" sz="1800" b="1" kern="1200" dirty="0" smtClean="0"/>
            <a:t>SAFETY</a:t>
          </a:r>
          <a:endParaRPr lang="it-IT" sz="1800" b="1" kern="1200" dirty="0"/>
        </a:p>
      </dsp:txBody>
      <dsp:txXfrm>
        <a:off x="2131" y="147079"/>
        <a:ext cx="1420353" cy="1420353"/>
      </dsp:txXfrm>
    </dsp:sp>
    <dsp:sp modelId="{2A451DE5-C964-438D-8ABE-A10DA1420982}">
      <dsp:nvSpPr>
        <dsp:cNvPr id="0" name=""/>
        <dsp:cNvSpPr/>
      </dsp:nvSpPr>
      <dsp:spPr>
        <a:xfrm>
          <a:off x="1537817" y="445353"/>
          <a:ext cx="823805" cy="823805"/>
        </a:xfrm>
        <a:prstGeom prst="mathPlus">
          <a:avLst/>
        </a:prstGeom>
        <a:solidFill>
          <a:schemeClr val="dk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it-IT" sz="1800" b="1" kern="1200"/>
        </a:p>
      </dsp:txBody>
      <dsp:txXfrm>
        <a:off x="1537817" y="445353"/>
        <a:ext cx="823805" cy="823805"/>
      </dsp:txXfrm>
    </dsp:sp>
    <dsp:sp modelId="{41A26843-22F7-44D9-A039-0E57E6675C4D}">
      <dsp:nvSpPr>
        <dsp:cNvPr id="0" name=""/>
        <dsp:cNvSpPr/>
      </dsp:nvSpPr>
      <dsp:spPr>
        <a:xfrm>
          <a:off x="2476955" y="147079"/>
          <a:ext cx="1420353" cy="1420353"/>
        </a:xfrm>
        <a:prstGeom prst="ellipse">
          <a:avLst/>
        </a:prstGeom>
        <a:solidFill>
          <a:srgbClr val="C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it-IT" sz="1800" b="1" kern="1200" dirty="0" smtClean="0"/>
            <a:t>SECURITY</a:t>
          </a:r>
          <a:endParaRPr lang="it-IT" sz="1800" b="1" kern="1200" dirty="0"/>
        </a:p>
      </dsp:txBody>
      <dsp:txXfrm>
        <a:off x="2476955" y="147079"/>
        <a:ext cx="1420353" cy="1420353"/>
      </dsp:txXfrm>
    </dsp:sp>
    <dsp:sp modelId="{5D882DCE-37BA-4698-8B7C-7DCCFF28F307}">
      <dsp:nvSpPr>
        <dsp:cNvPr id="0" name=""/>
        <dsp:cNvSpPr/>
      </dsp:nvSpPr>
      <dsp:spPr>
        <a:xfrm>
          <a:off x="4012641" y="445353"/>
          <a:ext cx="823805" cy="823805"/>
        </a:xfrm>
        <a:prstGeom prst="mathEqual">
          <a:avLst/>
        </a:prstGeom>
        <a:solidFill>
          <a:schemeClr val="dk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it-IT" sz="1800" b="1" kern="1200"/>
        </a:p>
      </dsp:txBody>
      <dsp:txXfrm>
        <a:off x="4012641" y="445353"/>
        <a:ext cx="823805" cy="823805"/>
      </dsp:txXfrm>
    </dsp:sp>
    <dsp:sp modelId="{0FEEE7DD-6039-4C88-82A4-BA7A3FB7B3A0}">
      <dsp:nvSpPr>
        <dsp:cNvPr id="0" name=""/>
        <dsp:cNvSpPr/>
      </dsp:nvSpPr>
      <dsp:spPr>
        <a:xfrm>
          <a:off x="4951779" y="147079"/>
          <a:ext cx="2047013" cy="1420353"/>
        </a:xfrm>
        <a:prstGeom prst="ellipse">
          <a:avLst/>
        </a:prstGeom>
        <a:solidFill>
          <a:srgbClr val="C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it-IT" sz="1800" b="1" kern="1200" dirty="0" smtClean="0"/>
            <a:t>SICUREZZA GLOBALE</a:t>
          </a:r>
          <a:endParaRPr lang="it-IT" sz="1800" b="1" kern="1200" dirty="0"/>
        </a:p>
      </dsp:txBody>
      <dsp:txXfrm>
        <a:off x="4951779" y="147079"/>
        <a:ext cx="2047013" cy="1420353"/>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33BC759-5087-429E-8ED7-255815884D5E}">
      <dsp:nvSpPr>
        <dsp:cNvPr id="0" name=""/>
        <dsp:cNvSpPr/>
      </dsp:nvSpPr>
      <dsp:spPr>
        <a:xfrm>
          <a:off x="0" y="264046"/>
          <a:ext cx="8643998" cy="907200"/>
        </a:xfrm>
        <a:prstGeom prst="rect">
          <a:avLst/>
        </a:prstGeom>
        <a:solidFill>
          <a:schemeClr val="lt2">
            <a:alpha val="90000"/>
            <a:hueOff val="0"/>
            <a:satOff val="0"/>
            <a:lumOff val="0"/>
            <a:alphaOff val="0"/>
          </a:schemeClr>
        </a:solidFill>
        <a:ln w="9525" cap="flat" cmpd="sng" algn="ctr">
          <a:solidFill>
            <a:srgbClr val="C00000"/>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70870" tIns="333248" rIns="670870" bIns="113792" numCol="1" spcCol="1270" anchor="t" anchorCtr="0">
          <a:noAutofit/>
        </a:bodyPr>
        <a:lstStyle/>
        <a:p>
          <a:pPr marL="171450" lvl="1" indent="-171450" algn="just" defTabSz="711200">
            <a:lnSpc>
              <a:spcPct val="90000"/>
            </a:lnSpc>
            <a:spcBef>
              <a:spcPct val="0"/>
            </a:spcBef>
            <a:spcAft>
              <a:spcPct val="15000"/>
            </a:spcAft>
            <a:buChar char="••"/>
          </a:pPr>
          <a:r>
            <a:rPr lang="it-IT" sz="1600" kern="1200" dirty="0" smtClean="0"/>
            <a:t>comprende tutte quelle norme finalizzate a tutelare contro rischi </a:t>
          </a:r>
          <a:r>
            <a:rPr lang="it-IT" sz="1600" i="1" kern="1200" dirty="0" smtClean="0"/>
            <a:t>e/o incidenti non voluti o determinati da fattori intrinseci il bene salvaguardato; </a:t>
          </a:r>
          <a:endParaRPr lang="it-IT" sz="1600" kern="1200" dirty="0"/>
        </a:p>
      </dsp:txBody>
      <dsp:txXfrm>
        <a:off x="0" y="264046"/>
        <a:ext cx="8643998" cy="907200"/>
      </dsp:txXfrm>
    </dsp:sp>
    <dsp:sp modelId="{991F0ECF-70ED-4F45-B09F-97851D149B1E}">
      <dsp:nvSpPr>
        <dsp:cNvPr id="0" name=""/>
        <dsp:cNvSpPr/>
      </dsp:nvSpPr>
      <dsp:spPr>
        <a:xfrm>
          <a:off x="432199" y="27886"/>
          <a:ext cx="6050798" cy="472320"/>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706" tIns="0" rIns="228706" bIns="0" numCol="1" spcCol="1270" anchor="ctr" anchorCtr="0">
          <a:noAutofit/>
        </a:bodyPr>
        <a:lstStyle/>
        <a:p>
          <a:pPr lvl="0" algn="l" defTabSz="711200">
            <a:lnSpc>
              <a:spcPct val="90000"/>
            </a:lnSpc>
            <a:spcBef>
              <a:spcPct val="0"/>
            </a:spcBef>
            <a:spcAft>
              <a:spcPct val="35000"/>
            </a:spcAft>
          </a:pPr>
          <a:r>
            <a:rPr lang="it-IT" sz="1600" kern="1200" dirty="0" smtClean="0"/>
            <a:t>SAFETY:</a:t>
          </a:r>
          <a:endParaRPr lang="it-IT" sz="1600" kern="1200" dirty="0"/>
        </a:p>
      </dsp:txBody>
      <dsp:txXfrm>
        <a:off x="432199" y="27886"/>
        <a:ext cx="6050798" cy="472320"/>
      </dsp:txXfrm>
    </dsp:sp>
    <dsp:sp modelId="{5E03F01B-2549-4C22-8CD7-8B68ACFE41D2}">
      <dsp:nvSpPr>
        <dsp:cNvPr id="0" name=""/>
        <dsp:cNvSpPr/>
      </dsp:nvSpPr>
      <dsp:spPr>
        <a:xfrm>
          <a:off x="0" y="1493806"/>
          <a:ext cx="8643998" cy="907200"/>
        </a:xfrm>
        <a:prstGeom prst="rect">
          <a:avLst/>
        </a:prstGeom>
        <a:solidFill>
          <a:schemeClr val="lt2">
            <a:alpha val="90000"/>
            <a:hueOff val="0"/>
            <a:satOff val="0"/>
            <a:lumOff val="0"/>
            <a:alphaOff val="0"/>
          </a:schemeClr>
        </a:solidFill>
        <a:ln w="9525" cap="flat" cmpd="sng" algn="ctr">
          <a:solidFill>
            <a:srgbClr val="C00000"/>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70870" tIns="333248" rIns="670870" bIns="113792" numCol="1" spcCol="1270" anchor="t" anchorCtr="0">
          <a:noAutofit/>
        </a:bodyPr>
        <a:lstStyle/>
        <a:p>
          <a:pPr marL="171450" lvl="1" indent="-171450" algn="just" defTabSz="711200">
            <a:lnSpc>
              <a:spcPct val="90000"/>
            </a:lnSpc>
            <a:spcBef>
              <a:spcPct val="0"/>
            </a:spcBef>
            <a:spcAft>
              <a:spcPct val="15000"/>
            </a:spcAft>
            <a:buChar char="••"/>
          </a:pPr>
          <a:r>
            <a:rPr lang="it-IT" sz="1600" kern="1200" dirty="0" smtClean="0"/>
            <a:t>comprende l'insieme di regole atte a prevenire, il bene stesso, dannose intenzionalmente volute. </a:t>
          </a:r>
        </a:p>
      </dsp:txBody>
      <dsp:txXfrm>
        <a:off x="0" y="1493806"/>
        <a:ext cx="8643998" cy="907200"/>
      </dsp:txXfrm>
    </dsp:sp>
    <dsp:sp modelId="{F44E796F-0376-4EAB-8FBD-8D9DE4F5D119}">
      <dsp:nvSpPr>
        <dsp:cNvPr id="0" name=""/>
        <dsp:cNvSpPr/>
      </dsp:nvSpPr>
      <dsp:spPr>
        <a:xfrm>
          <a:off x="432199" y="1257646"/>
          <a:ext cx="6050798" cy="472320"/>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706" tIns="0" rIns="228706" bIns="0" numCol="1" spcCol="1270" anchor="ctr" anchorCtr="0">
          <a:noAutofit/>
        </a:bodyPr>
        <a:lstStyle/>
        <a:p>
          <a:pPr lvl="0" algn="l" defTabSz="711200">
            <a:lnSpc>
              <a:spcPct val="90000"/>
            </a:lnSpc>
            <a:spcBef>
              <a:spcPct val="0"/>
            </a:spcBef>
            <a:spcAft>
              <a:spcPct val="35000"/>
            </a:spcAft>
          </a:pPr>
          <a:r>
            <a:rPr lang="it-IT" sz="1600" kern="1200" dirty="0" smtClean="0"/>
            <a:t>SECURITY:</a:t>
          </a:r>
        </a:p>
      </dsp:txBody>
      <dsp:txXfrm>
        <a:off x="432199" y="1257646"/>
        <a:ext cx="6050798" cy="472320"/>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2BB6555-0EC9-4578-9F7A-87E7D178FEDB}">
      <dsp:nvSpPr>
        <dsp:cNvPr id="0" name=""/>
        <dsp:cNvSpPr/>
      </dsp:nvSpPr>
      <dsp:spPr>
        <a:xfrm>
          <a:off x="0" y="473610"/>
          <a:ext cx="8643998" cy="793800"/>
        </a:xfrm>
        <a:prstGeom prst="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70870" tIns="291592" rIns="670870" bIns="99568" numCol="1" spcCol="1270" anchor="t" anchorCtr="0">
          <a:noAutofit/>
        </a:bodyPr>
        <a:lstStyle/>
        <a:p>
          <a:pPr marL="114300" lvl="1" indent="-114300" algn="just" defTabSz="622300">
            <a:lnSpc>
              <a:spcPct val="90000"/>
            </a:lnSpc>
            <a:spcBef>
              <a:spcPct val="0"/>
            </a:spcBef>
            <a:spcAft>
              <a:spcPct val="15000"/>
            </a:spcAft>
            <a:buChar char="••"/>
          </a:pPr>
          <a:r>
            <a:rPr lang="it-IT" sz="1400" kern="1200" dirty="0" smtClean="0"/>
            <a:t>nel senso che può avere origine laddove esistono tensioni ma manifestarsi e colpire pressoché ovunque; </a:t>
          </a:r>
          <a:endParaRPr lang="it-IT" sz="1400" kern="1200" dirty="0"/>
        </a:p>
      </dsp:txBody>
      <dsp:txXfrm>
        <a:off x="0" y="473610"/>
        <a:ext cx="8643998" cy="793800"/>
      </dsp:txXfrm>
    </dsp:sp>
    <dsp:sp modelId="{22B08C04-9375-43EC-8D70-404E12B29051}">
      <dsp:nvSpPr>
        <dsp:cNvPr id="0" name=""/>
        <dsp:cNvSpPr/>
      </dsp:nvSpPr>
      <dsp:spPr>
        <a:xfrm>
          <a:off x="432199" y="266970"/>
          <a:ext cx="6050798" cy="413280"/>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706" tIns="0" rIns="228706" bIns="0" numCol="1" spcCol="1270" anchor="ctr" anchorCtr="0">
          <a:noAutofit/>
        </a:bodyPr>
        <a:lstStyle/>
        <a:p>
          <a:pPr lvl="0" algn="just" defTabSz="622300">
            <a:lnSpc>
              <a:spcPct val="90000"/>
            </a:lnSpc>
            <a:spcBef>
              <a:spcPct val="0"/>
            </a:spcBef>
            <a:spcAft>
              <a:spcPct val="35000"/>
            </a:spcAft>
          </a:pPr>
          <a:r>
            <a:rPr lang="it-IT" sz="1400" b="1" kern="1200" dirty="0" smtClean="0"/>
            <a:t>DIFFUSA</a:t>
          </a:r>
          <a:endParaRPr lang="it-IT" sz="1400" b="1" kern="1200" dirty="0"/>
        </a:p>
      </dsp:txBody>
      <dsp:txXfrm>
        <a:off x="432199" y="266970"/>
        <a:ext cx="6050798" cy="413280"/>
      </dsp:txXfrm>
    </dsp:sp>
    <dsp:sp modelId="{B34EBECF-1DFE-423A-B4DF-6BD946D8EF59}">
      <dsp:nvSpPr>
        <dsp:cNvPr id="0" name=""/>
        <dsp:cNvSpPr/>
      </dsp:nvSpPr>
      <dsp:spPr>
        <a:xfrm>
          <a:off x="0" y="1549650"/>
          <a:ext cx="8643998" cy="992250"/>
        </a:xfrm>
        <a:prstGeom prst="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70870" tIns="291592" rIns="670870" bIns="99568" numCol="1" spcCol="1270" anchor="t" anchorCtr="0">
          <a:noAutofit/>
        </a:bodyPr>
        <a:lstStyle/>
        <a:p>
          <a:pPr marL="114300" lvl="1" indent="-114300" algn="just" defTabSz="622300">
            <a:lnSpc>
              <a:spcPct val="90000"/>
            </a:lnSpc>
            <a:spcBef>
              <a:spcPct val="0"/>
            </a:spcBef>
            <a:spcAft>
              <a:spcPct val="15000"/>
            </a:spcAft>
            <a:buChar char="••"/>
          </a:pPr>
          <a:r>
            <a:rPr lang="it-IT" sz="1400" kern="1200" dirty="0" smtClean="0"/>
            <a:t>nel senso che si fonda su motivazioni conservatrici ed intransigenti di valori etici razziali, religiosi e culturali, che possono raggiungere il sovraumano assicurando una forza, una carica agli adepti che mette in crisi qualsiasi azione di contrasto basata sul senso di conservazione dell'essere umano; </a:t>
          </a:r>
        </a:p>
      </dsp:txBody>
      <dsp:txXfrm>
        <a:off x="0" y="1549650"/>
        <a:ext cx="8643998" cy="992250"/>
      </dsp:txXfrm>
    </dsp:sp>
    <dsp:sp modelId="{563DB529-FB8D-4DFD-A905-BC014EA4E1D8}">
      <dsp:nvSpPr>
        <dsp:cNvPr id="0" name=""/>
        <dsp:cNvSpPr/>
      </dsp:nvSpPr>
      <dsp:spPr>
        <a:xfrm>
          <a:off x="432199" y="1343010"/>
          <a:ext cx="6050798" cy="413280"/>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706" tIns="0" rIns="228706" bIns="0" numCol="1" spcCol="1270" anchor="ctr" anchorCtr="0">
          <a:noAutofit/>
        </a:bodyPr>
        <a:lstStyle/>
        <a:p>
          <a:pPr lvl="0" algn="just" defTabSz="622300">
            <a:lnSpc>
              <a:spcPct val="90000"/>
            </a:lnSpc>
            <a:spcBef>
              <a:spcPct val="0"/>
            </a:spcBef>
            <a:spcAft>
              <a:spcPct val="35000"/>
            </a:spcAft>
          </a:pPr>
          <a:r>
            <a:rPr lang="it-IT" sz="1400" b="1" kern="1200" dirty="0" smtClean="0"/>
            <a:t>ISPIRATA</a:t>
          </a:r>
        </a:p>
      </dsp:txBody>
      <dsp:txXfrm>
        <a:off x="432199" y="1343010"/>
        <a:ext cx="6050798" cy="413280"/>
      </dsp:txXfrm>
    </dsp:sp>
    <dsp:sp modelId="{BE96E2A0-6175-4D12-AE25-F587673D7E1A}">
      <dsp:nvSpPr>
        <dsp:cNvPr id="0" name=""/>
        <dsp:cNvSpPr/>
      </dsp:nvSpPr>
      <dsp:spPr>
        <a:xfrm>
          <a:off x="0" y="2824140"/>
          <a:ext cx="8643998" cy="793800"/>
        </a:xfrm>
        <a:prstGeom prst="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70870" tIns="291592" rIns="670870" bIns="99568" numCol="1" spcCol="1270" anchor="t" anchorCtr="0">
          <a:noAutofit/>
        </a:bodyPr>
        <a:lstStyle/>
        <a:p>
          <a:pPr marL="114300" lvl="1" indent="-114300" algn="just" defTabSz="622300">
            <a:lnSpc>
              <a:spcPct val="90000"/>
            </a:lnSpc>
            <a:spcBef>
              <a:spcPct val="0"/>
            </a:spcBef>
            <a:spcAft>
              <a:spcPct val="15000"/>
            </a:spcAft>
            <a:buChar char="••"/>
          </a:pPr>
          <a:r>
            <a:rPr lang="it-IT" sz="1400" kern="1200" dirty="0" smtClean="0"/>
            <a:t>nel senso che non richiedendo una capillare organizzazione, grandi e potenti sistemi d'arma, è difficile inquadrarla e prevederla; </a:t>
          </a:r>
        </a:p>
      </dsp:txBody>
      <dsp:txXfrm>
        <a:off x="0" y="2824140"/>
        <a:ext cx="8643998" cy="793800"/>
      </dsp:txXfrm>
    </dsp:sp>
    <dsp:sp modelId="{38CA78FB-0351-44AB-B5D6-4E2075775372}">
      <dsp:nvSpPr>
        <dsp:cNvPr id="0" name=""/>
        <dsp:cNvSpPr/>
      </dsp:nvSpPr>
      <dsp:spPr>
        <a:xfrm>
          <a:off x="432199" y="2617500"/>
          <a:ext cx="6050798" cy="413280"/>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706" tIns="0" rIns="228706" bIns="0" numCol="1" spcCol="1270" anchor="ctr" anchorCtr="0">
          <a:noAutofit/>
        </a:bodyPr>
        <a:lstStyle/>
        <a:p>
          <a:pPr lvl="0" algn="just" defTabSz="622300">
            <a:lnSpc>
              <a:spcPct val="90000"/>
            </a:lnSpc>
            <a:spcBef>
              <a:spcPct val="0"/>
            </a:spcBef>
            <a:spcAft>
              <a:spcPct val="35000"/>
            </a:spcAft>
          </a:pPr>
          <a:r>
            <a:rPr lang="it-IT" sz="1400" b="1" kern="1200" dirty="0" smtClean="0"/>
            <a:t>VOLATILE</a:t>
          </a:r>
        </a:p>
      </dsp:txBody>
      <dsp:txXfrm>
        <a:off x="432199" y="2617500"/>
        <a:ext cx="6050798" cy="413280"/>
      </dsp:txXfrm>
    </dsp:sp>
    <dsp:sp modelId="{71A52D23-794E-49B4-8C62-5F5975952FD4}">
      <dsp:nvSpPr>
        <dsp:cNvPr id="0" name=""/>
        <dsp:cNvSpPr/>
      </dsp:nvSpPr>
      <dsp:spPr>
        <a:xfrm>
          <a:off x="0" y="3900180"/>
          <a:ext cx="8643998" cy="1190700"/>
        </a:xfrm>
        <a:prstGeom prst="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70870" tIns="291592" rIns="670870" bIns="99568" numCol="1" spcCol="1270" anchor="t" anchorCtr="0">
          <a:noAutofit/>
        </a:bodyPr>
        <a:lstStyle/>
        <a:p>
          <a:pPr marL="114300" lvl="1" indent="-114300" algn="just" defTabSz="622300">
            <a:lnSpc>
              <a:spcPct val="90000"/>
            </a:lnSpc>
            <a:spcBef>
              <a:spcPct val="0"/>
            </a:spcBef>
            <a:spcAft>
              <a:spcPct val="15000"/>
            </a:spcAft>
            <a:buChar char="••"/>
          </a:pPr>
          <a:r>
            <a:rPr lang="it-IT" sz="1400" kern="1200" dirty="0" smtClean="0"/>
            <a:t>nella misura in cui può avvalersi dei mezzi più disparati (NBC, tradizionali ma anche cibernetici), in grado cioè di manifestarsi in una gamma di minacce tanto ampia da interessare tutti gli aspetti della vita di uno stato , che è caratterizzata dall'</a:t>
          </a:r>
          <a:r>
            <a:rPr lang="it-IT" sz="1400" b="1" kern="1200" dirty="0" smtClean="0"/>
            <a:t>ASIMMETRIA</a:t>
          </a:r>
          <a:r>
            <a:rPr lang="it-IT" sz="1400" kern="1200" dirty="0" smtClean="0"/>
            <a:t> delle possibili offese che oggi il terrorismo può portare all'occidente", </a:t>
          </a:r>
        </a:p>
      </dsp:txBody>
      <dsp:txXfrm>
        <a:off x="0" y="3900180"/>
        <a:ext cx="8643998" cy="1190700"/>
      </dsp:txXfrm>
    </dsp:sp>
    <dsp:sp modelId="{D17A3E25-2873-46C7-999C-545C4AB64A07}">
      <dsp:nvSpPr>
        <dsp:cNvPr id="0" name=""/>
        <dsp:cNvSpPr/>
      </dsp:nvSpPr>
      <dsp:spPr>
        <a:xfrm>
          <a:off x="432199" y="3693540"/>
          <a:ext cx="6050798" cy="413280"/>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706" tIns="0" rIns="228706" bIns="0" numCol="1" spcCol="1270" anchor="ctr" anchorCtr="0">
          <a:noAutofit/>
        </a:bodyPr>
        <a:lstStyle/>
        <a:p>
          <a:pPr lvl="0" algn="just" defTabSz="622300">
            <a:lnSpc>
              <a:spcPct val="90000"/>
            </a:lnSpc>
            <a:spcBef>
              <a:spcPct val="0"/>
            </a:spcBef>
            <a:spcAft>
              <a:spcPct val="35000"/>
            </a:spcAft>
          </a:pPr>
          <a:r>
            <a:rPr lang="it-IT" sz="1400" b="1" kern="1200" dirty="0" smtClean="0"/>
            <a:t>ETEROGENEA</a:t>
          </a:r>
        </a:p>
      </dsp:txBody>
      <dsp:txXfrm>
        <a:off x="432199" y="3693540"/>
        <a:ext cx="6050798" cy="413280"/>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CCF4DCA-F012-4F35-B698-7231D8470027}">
      <dsp:nvSpPr>
        <dsp:cNvPr id="0" name=""/>
        <dsp:cNvSpPr/>
      </dsp:nvSpPr>
      <dsp:spPr>
        <a:xfrm>
          <a:off x="3438741" y="2487480"/>
          <a:ext cx="2184397" cy="1168683"/>
        </a:xfrm>
        <a:prstGeom prst="ellipse">
          <a:avLst/>
        </a:prstGeom>
        <a:solidFill>
          <a:srgbClr val="C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t-IT" sz="1800" b="1" kern="1200" dirty="0" smtClean="0">
              <a:effectLst>
                <a:outerShdw blurRad="38100" dist="38100" dir="2700000" algn="tl">
                  <a:srgbClr val="000000"/>
                </a:outerShdw>
              </a:effectLst>
              <a:latin typeface="+mn-lt"/>
              <a:cs typeface="Arial" charset="0"/>
            </a:rPr>
            <a:t>Corpo delle Capitanerie di Porto – Guardia Costiera</a:t>
          </a:r>
          <a:endParaRPr lang="it-IT" sz="1800" b="1" kern="1200" dirty="0">
            <a:latin typeface="+mn-lt"/>
          </a:endParaRPr>
        </a:p>
      </dsp:txBody>
      <dsp:txXfrm>
        <a:off x="3438741" y="2487480"/>
        <a:ext cx="2184397" cy="1168683"/>
      </dsp:txXfrm>
    </dsp:sp>
    <dsp:sp modelId="{79C85C15-D91C-44F0-BAEB-0C28F234AA35}">
      <dsp:nvSpPr>
        <dsp:cNvPr id="0" name=""/>
        <dsp:cNvSpPr/>
      </dsp:nvSpPr>
      <dsp:spPr>
        <a:xfrm rot="16200000">
          <a:off x="3884449" y="1829304"/>
          <a:ext cx="1292981" cy="23370"/>
        </a:xfrm>
        <a:custGeom>
          <a:avLst/>
          <a:gdLst/>
          <a:ahLst/>
          <a:cxnLst/>
          <a:rect l="0" t="0" r="0" b="0"/>
          <a:pathLst>
            <a:path>
              <a:moveTo>
                <a:pt x="0" y="11685"/>
              </a:moveTo>
              <a:lnTo>
                <a:pt x="1292981" y="11685"/>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latin typeface="+mn-lt"/>
          </a:endParaRPr>
        </a:p>
      </dsp:txBody>
      <dsp:txXfrm rot="16200000">
        <a:off x="4498615" y="1808664"/>
        <a:ext cx="64649" cy="64649"/>
      </dsp:txXfrm>
    </dsp:sp>
    <dsp:sp modelId="{FDF5F738-00A3-47CD-94FE-E77FB024DA1C}">
      <dsp:nvSpPr>
        <dsp:cNvPr id="0" name=""/>
        <dsp:cNvSpPr/>
      </dsp:nvSpPr>
      <dsp:spPr>
        <a:xfrm>
          <a:off x="3626443" y="25815"/>
          <a:ext cx="1808993" cy="1168683"/>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it-IT" sz="1600" kern="1200" dirty="0" smtClean="0">
              <a:latin typeface="+mn-lt"/>
              <a:cs typeface="Arial" charset="0"/>
            </a:rPr>
            <a:t>Ministero della Difesa</a:t>
          </a:r>
          <a:endParaRPr lang="it-IT" sz="1600" kern="1200" dirty="0">
            <a:latin typeface="+mn-lt"/>
          </a:endParaRPr>
        </a:p>
      </dsp:txBody>
      <dsp:txXfrm>
        <a:off x="3626443" y="25815"/>
        <a:ext cx="1808993" cy="1168683"/>
      </dsp:txXfrm>
    </dsp:sp>
    <dsp:sp modelId="{56792CC0-962F-4A17-8263-D4EDC621C099}">
      <dsp:nvSpPr>
        <dsp:cNvPr id="0" name=""/>
        <dsp:cNvSpPr/>
      </dsp:nvSpPr>
      <dsp:spPr>
        <a:xfrm rot="18718765">
          <a:off x="4761312" y="1987291"/>
          <a:ext cx="1469848" cy="23370"/>
        </a:xfrm>
        <a:custGeom>
          <a:avLst/>
          <a:gdLst/>
          <a:ahLst/>
          <a:cxnLst/>
          <a:rect l="0" t="0" r="0" b="0"/>
          <a:pathLst>
            <a:path>
              <a:moveTo>
                <a:pt x="0" y="11685"/>
              </a:moveTo>
              <a:lnTo>
                <a:pt x="1469848" y="11685"/>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latin typeface="+mn-lt"/>
          </a:endParaRPr>
        </a:p>
      </dsp:txBody>
      <dsp:txXfrm rot="18718765">
        <a:off x="5459490" y="1962230"/>
        <a:ext cx="73492" cy="73492"/>
      </dsp:txXfrm>
    </dsp:sp>
    <dsp:sp modelId="{FE768F1E-1FF2-416E-8ABA-39B50A3DF067}">
      <dsp:nvSpPr>
        <dsp:cNvPr id="0" name=""/>
        <dsp:cNvSpPr/>
      </dsp:nvSpPr>
      <dsp:spPr>
        <a:xfrm>
          <a:off x="5537853" y="363110"/>
          <a:ext cx="1808993" cy="1168683"/>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it-IT" sz="1600" kern="1200" dirty="0" smtClean="0">
              <a:latin typeface="+mn-lt"/>
              <a:cs typeface="Arial" charset="0"/>
            </a:rPr>
            <a:t>Ministero delle Infrastrutture e dei Trasporti</a:t>
          </a:r>
          <a:endParaRPr lang="it-IT" sz="1600" kern="1200" dirty="0">
            <a:latin typeface="+mn-lt"/>
          </a:endParaRPr>
        </a:p>
      </dsp:txBody>
      <dsp:txXfrm>
        <a:off x="5537853" y="363110"/>
        <a:ext cx="1808993" cy="1168683"/>
      </dsp:txXfrm>
    </dsp:sp>
    <dsp:sp modelId="{CAB919E5-C52F-433E-9A98-4769BDBB766A}">
      <dsp:nvSpPr>
        <dsp:cNvPr id="0" name=""/>
        <dsp:cNvSpPr/>
      </dsp:nvSpPr>
      <dsp:spPr>
        <a:xfrm rot="20520000">
          <a:off x="5436174" y="2578169"/>
          <a:ext cx="1156219" cy="23370"/>
        </a:xfrm>
        <a:custGeom>
          <a:avLst/>
          <a:gdLst/>
          <a:ahLst/>
          <a:cxnLst/>
          <a:rect l="0" t="0" r="0" b="0"/>
          <a:pathLst>
            <a:path>
              <a:moveTo>
                <a:pt x="0" y="11685"/>
              </a:moveTo>
              <a:lnTo>
                <a:pt x="1156219" y="11685"/>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latin typeface="+mn-lt"/>
          </a:endParaRPr>
        </a:p>
      </dsp:txBody>
      <dsp:txXfrm rot="20520000">
        <a:off x="5985378" y="2560948"/>
        <a:ext cx="57810" cy="57810"/>
      </dsp:txXfrm>
    </dsp:sp>
    <dsp:sp modelId="{18389E36-0A93-488B-ADC1-E3EF575C793A}">
      <dsp:nvSpPr>
        <dsp:cNvPr id="0" name=""/>
        <dsp:cNvSpPr/>
      </dsp:nvSpPr>
      <dsp:spPr>
        <a:xfrm>
          <a:off x="6467656" y="1564314"/>
          <a:ext cx="1808993" cy="1168683"/>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it-IT" sz="1600" kern="1200" dirty="0" smtClean="0">
              <a:latin typeface="+mn-lt"/>
              <a:cs typeface="Arial" charset="0"/>
            </a:rPr>
            <a:t>Ministero</a:t>
          </a:r>
        </a:p>
        <a:p>
          <a:pPr lvl="0" algn="ctr" defTabSz="711200">
            <a:lnSpc>
              <a:spcPct val="90000"/>
            </a:lnSpc>
            <a:spcBef>
              <a:spcPct val="0"/>
            </a:spcBef>
            <a:spcAft>
              <a:spcPct val="35000"/>
            </a:spcAft>
          </a:pPr>
          <a:r>
            <a:rPr lang="it-IT" sz="1600" kern="1200" dirty="0" smtClean="0">
              <a:latin typeface="+mn-lt"/>
              <a:cs typeface="Arial" charset="0"/>
            </a:rPr>
            <a:t>dell’ Interno</a:t>
          </a:r>
          <a:endParaRPr lang="it-IT" sz="1600" kern="1200" dirty="0">
            <a:latin typeface="+mn-lt"/>
          </a:endParaRPr>
        </a:p>
      </dsp:txBody>
      <dsp:txXfrm>
        <a:off x="6467656" y="1564314"/>
        <a:ext cx="1808993" cy="1168683"/>
      </dsp:txXfrm>
    </dsp:sp>
    <dsp:sp modelId="{D69C9E29-68AA-4EC9-8B10-10EDEE4BF88B}">
      <dsp:nvSpPr>
        <dsp:cNvPr id="0" name=""/>
        <dsp:cNvSpPr/>
      </dsp:nvSpPr>
      <dsp:spPr>
        <a:xfrm rot="721235">
          <a:off x="5535396" y="3374294"/>
          <a:ext cx="941868" cy="23370"/>
        </a:xfrm>
        <a:custGeom>
          <a:avLst/>
          <a:gdLst/>
          <a:ahLst/>
          <a:cxnLst/>
          <a:rect l="0" t="0" r="0" b="0"/>
          <a:pathLst>
            <a:path>
              <a:moveTo>
                <a:pt x="0" y="11685"/>
              </a:moveTo>
              <a:lnTo>
                <a:pt x="941868" y="11685"/>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latin typeface="+mn-lt"/>
          </a:endParaRPr>
        </a:p>
      </dsp:txBody>
      <dsp:txXfrm rot="721235">
        <a:off x="5982783" y="3362432"/>
        <a:ext cx="47093" cy="47093"/>
      </dsp:txXfrm>
    </dsp:sp>
    <dsp:sp modelId="{9461E114-6A51-468A-81D6-8FFA30A2D840}">
      <dsp:nvSpPr>
        <dsp:cNvPr id="0" name=""/>
        <dsp:cNvSpPr/>
      </dsp:nvSpPr>
      <dsp:spPr>
        <a:xfrm>
          <a:off x="6421480" y="3082633"/>
          <a:ext cx="1808993" cy="1168683"/>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it-IT" sz="1600" kern="1200" dirty="0" smtClean="0">
              <a:latin typeface="+mn-lt"/>
              <a:cs typeface="Arial" charset="0"/>
            </a:rPr>
            <a:t>Autorità Giudiziaria</a:t>
          </a:r>
          <a:endParaRPr lang="it-IT" sz="1600" kern="1200" dirty="0">
            <a:latin typeface="+mn-lt"/>
          </a:endParaRPr>
        </a:p>
      </dsp:txBody>
      <dsp:txXfrm>
        <a:off x="6421480" y="3082633"/>
        <a:ext cx="1808993" cy="1168683"/>
      </dsp:txXfrm>
    </dsp:sp>
    <dsp:sp modelId="{08C5AA0F-43A9-406E-B23E-3CAC1590B23C}">
      <dsp:nvSpPr>
        <dsp:cNvPr id="0" name=""/>
        <dsp:cNvSpPr/>
      </dsp:nvSpPr>
      <dsp:spPr>
        <a:xfrm rot="3240000">
          <a:off x="4692794" y="4063737"/>
          <a:ext cx="1134607" cy="23370"/>
        </a:xfrm>
        <a:custGeom>
          <a:avLst/>
          <a:gdLst/>
          <a:ahLst/>
          <a:cxnLst/>
          <a:rect l="0" t="0" r="0" b="0"/>
          <a:pathLst>
            <a:path>
              <a:moveTo>
                <a:pt x="0" y="11685"/>
              </a:moveTo>
              <a:lnTo>
                <a:pt x="1134607" y="11685"/>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latin typeface="+mn-lt"/>
          </a:endParaRPr>
        </a:p>
      </dsp:txBody>
      <dsp:txXfrm rot="3240000">
        <a:off x="5231733" y="4047057"/>
        <a:ext cx="56730" cy="56730"/>
      </dsp:txXfrm>
    </dsp:sp>
    <dsp:sp modelId="{C109CC0B-20EC-4983-BE63-894DF7ABF5D4}">
      <dsp:nvSpPr>
        <dsp:cNvPr id="0" name=""/>
        <dsp:cNvSpPr/>
      </dsp:nvSpPr>
      <dsp:spPr>
        <a:xfrm>
          <a:off x="5073374" y="4479009"/>
          <a:ext cx="1808993" cy="1168683"/>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it-IT" sz="1600" kern="1200" dirty="0" smtClean="0">
              <a:latin typeface="+mn-lt"/>
              <a:cs typeface="Arial" charset="0"/>
            </a:rPr>
            <a:t>Dipartimento della Protezione Civile</a:t>
          </a:r>
          <a:endParaRPr lang="it-IT" sz="1600" kern="1200" dirty="0">
            <a:latin typeface="+mn-lt"/>
          </a:endParaRPr>
        </a:p>
      </dsp:txBody>
      <dsp:txXfrm>
        <a:off x="5073374" y="4479009"/>
        <a:ext cx="1808993" cy="1168683"/>
      </dsp:txXfrm>
    </dsp:sp>
    <dsp:sp modelId="{5F1A71D1-556B-4D72-A69B-8336AE1C11D5}">
      <dsp:nvSpPr>
        <dsp:cNvPr id="0" name=""/>
        <dsp:cNvSpPr/>
      </dsp:nvSpPr>
      <dsp:spPr>
        <a:xfrm rot="5895479">
          <a:off x="3681905" y="4304261"/>
          <a:ext cx="1336936" cy="23370"/>
        </a:xfrm>
        <a:custGeom>
          <a:avLst/>
          <a:gdLst/>
          <a:ahLst/>
          <a:cxnLst/>
          <a:rect l="0" t="0" r="0" b="0"/>
          <a:pathLst>
            <a:path>
              <a:moveTo>
                <a:pt x="0" y="11685"/>
              </a:moveTo>
              <a:lnTo>
                <a:pt x="1336936" y="11685"/>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latin typeface="+mn-lt"/>
          </a:endParaRPr>
        </a:p>
      </dsp:txBody>
      <dsp:txXfrm rot="5895479">
        <a:off x="4316950" y="4282523"/>
        <a:ext cx="66846" cy="66846"/>
      </dsp:txXfrm>
    </dsp:sp>
    <dsp:sp modelId="{F492C962-C0D4-4EC7-901E-8B5C935B6B91}">
      <dsp:nvSpPr>
        <dsp:cNvPr id="0" name=""/>
        <dsp:cNvSpPr/>
      </dsp:nvSpPr>
      <dsp:spPr>
        <a:xfrm>
          <a:off x="3260356" y="4974960"/>
          <a:ext cx="1819125" cy="1168683"/>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it-IT" sz="1600" kern="1200" dirty="0" smtClean="0">
              <a:latin typeface="+mn-lt"/>
            </a:rPr>
            <a:t>Ministero Lavoro e Politiche sociali</a:t>
          </a:r>
          <a:endParaRPr lang="it-IT" sz="1600" kern="1200" dirty="0">
            <a:latin typeface="+mn-lt"/>
          </a:endParaRPr>
        </a:p>
      </dsp:txBody>
      <dsp:txXfrm>
        <a:off x="3260356" y="4974960"/>
        <a:ext cx="1819125" cy="1168683"/>
      </dsp:txXfrm>
    </dsp:sp>
    <dsp:sp modelId="{E465A564-3EA6-43D2-89B1-AD48F308B9E8}">
      <dsp:nvSpPr>
        <dsp:cNvPr id="0" name=""/>
        <dsp:cNvSpPr/>
      </dsp:nvSpPr>
      <dsp:spPr>
        <a:xfrm rot="8482417">
          <a:off x="2596020" y="4010828"/>
          <a:ext cx="1490265" cy="23370"/>
        </a:xfrm>
        <a:custGeom>
          <a:avLst/>
          <a:gdLst/>
          <a:ahLst/>
          <a:cxnLst/>
          <a:rect l="0" t="0" r="0" b="0"/>
          <a:pathLst>
            <a:path>
              <a:moveTo>
                <a:pt x="0" y="11685"/>
              </a:moveTo>
              <a:lnTo>
                <a:pt x="1490265" y="11685"/>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latin typeface="+mn-lt"/>
          </a:endParaRPr>
        </a:p>
      </dsp:txBody>
      <dsp:txXfrm rot="8482417">
        <a:off x="3303896" y="3985257"/>
        <a:ext cx="74513" cy="74513"/>
      </dsp:txXfrm>
    </dsp:sp>
    <dsp:sp modelId="{61FBCB35-A792-4CC8-A967-36393E820C88}">
      <dsp:nvSpPr>
        <dsp:cNvPr id="0" name=""/>
        <dsp:cNvSpPr/>
      </dsp:nvSpPr>
      <dsp:spPr>
        <a:xfrm>
          <a:off x="1285854" y="4357713"/>
          <a:ext cx="1808993" cy="1168683"/>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it-IT" sz="1600" kern="1200" dirty="0" smtClean="0">
              <a:latin typeface="+mn-lt"/>
              <a:cs typeface="Arial" charset="0"/>
            </a:rPr>
            <a:t>Ministero dei Beni e delle Attività Culturali</a:t>
          </a:r>
          <a:endParaRPr lang="it-IT" sz="1600" kern="1200" dirty="0">
            <a:latin typeface="+mn-lt"/>
          </a:endParaRPr>
        </a:p>
      </dsp:txBody>
      <dsp:txXfrm>
        <a:off x="1285854" y="4357713"/>
        <a:ext cx="1808993" cy="1168683"/>
      </dsp:txXfrm>
    </dsp:sp>
    <dsp:sp modelId="{763360D7-F0DD-47D5-B3B6-BCBCFF62D32D}">
      <dsp:nvSpPr>
        <dsp:cNvPr id="0" name=""/>
        <dsp:cNvSpPr/>
      </dsp:nvSpPr>
      <dsp:spPr>
        <a:xfrm rot="10121674">
          <a:off x="2875674" y="3327245"/>
          <a:ext cx="638354" cy="23370"/>
        </a:xfrm>
        <a:custGeom>
          <a:avLst/>
          <a:gdLst/>
          <a:ahLst/>
          <a:cxnLst/>
          <a:rect l="0" t="0" r="0" b="0"/>
          <a:pathLst>
            <a:path>
              <a:moveTo>
                <a:pt x="0" y="11685"/>
              </a:moveTo>
              <a:lnTo>
                <a:pt x="638354" y="11685"/>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rot="10121674">
        <a:off x="3178892" y="3322971"/>
        <a:ext cx="31917" cy="31917"/>
      </dsp:txXfrm>
    </dsp:sp>
    <dsp:sp modelId="{AC7760ED-D6DB-4B36-9F7F-79ACE1DEC2A8}">
      <dsp:nvSpPr>
        <dsp:cNvPr id="0" name=""/>
        <dsp:cNvSpPr/>
      </dsp:nvSpPr>
      <dsp:spPr>
        <a:xfrm>
          <a:off x="1000106" y="3000393"/>
          <a:ext cx="1930442" cy="1168683"/>
        </a:xfrm>
        <a:prstGeom prst="ellipse">
          <a:avLst/>
        </a:prstGeom>
        <a:solidFill>
          <a:srgbClr val="0033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it-IT" sz="1600" kern="1200" dirty="0" smtClean="0">
              <a:latin typeface="+mn-lt"/>
            </a:rPr>
            <a:t>REGIONI</a:t>
          </a:r>
          <a:endParaRPr lang="it-IT" sz="1600" kern="1200" dirty="0">
            <a:latin typeface="+mn-lt"/>
          </a:endParaRPr>
        </a:p>
      </dsp:txBody>
      <dsp:txXfrm>
        <a:off x="1000106" y="3000393"/>
        <a:ext cx="1930442" cy="1168683"/>
      </dsp:txXfrm>
    </dsp:sp>
    <dsp:sp modelId="{6E831EBE-6B8D-4D73-988E-0334888680CE}">
      <dsp:nvSpPr>
        <dsp:cNvPr id="0" name=""/>
        <dsp:cNvSpPr/>
      </dsp:nvSpPr>
      <dsp:spPr>
        <a:xfrm rot="11880000">
          <a:off x="2469463" y="2578165"/>
          <a:ext cx="1156244" cy="23370"/>
        </a:xfrm>
        <a:custGeom>
          <a:avLst/>
          <a:gdLst/>
          <a:ahLst/>
          <a:cxnLst/>
          <a:rect l="0" t="0" r="0" b="0"/>
          <a:pathLst>
            <a:path>
              <a:moveTo>
                <a:pt x="0" y="11685"/>
              </a:moveTo>
              <a:lnTo>
                <a:pt x="1156244" y="11685"/>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latin typeface="+mn-lt"/>
          </a:endParaRPr>
        </a:p>
      </dsp:txBody>
      <dsp:txXfrm rot="11880000">
        <a:off x="3018679" y="2560944"/>
        <a:ext cx="57812" cy="57812"/>
      </dsp:txXfrm>
    </dsp:sp>
    <dsp:sp modelId="{0BDA9097-B582-4DEA-89D8-A8E646F45091}">
      <dsp:nvSpPr>
        <dsp:cNvPr id="0" name=""/>
        <dsp:cNvSpPr/>
      </dsp:nvSpPr>
      <dsp:spPr>
        <a:xfrm>
          <a:off x="785207" y="1564306"/>
          <a:ext cx="1808993" cy="1168683"/>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it-IT" sz="1600" kern="1200" dirty="0" smtClean="0">
              <a:latin typeface="+mn-lt"/>
              <a:cs typeface="Arial" charset="0"/>
            </a:rPr>
            <a:t>Ministero delle Politiche Agricole, Alimentari e Forestali</a:t>
          </a:r>
          <a:endParaRPr lang="it-IT" sz="1600" kern="1200" dirty="0">
            <a:latin typeface="+mn-lt"/>
          </a:endParaRPr>
        </a:p>
      </dsp:txBody>
      <dsp:txXfrm>
        <a:off x="785207" y="1564306"/>
        <a:ext cx="1808993" cy="1168683"/>
      </dsp:txXfrm>
    </dsp:sp>
    <dsp:sp modelId="{0A105FF9-1B37-402F-A976-804F8A7D1E1B}">
      <dsp:nvSpPr>
        <dsp:cNvPr id="0" name=""/>
        <dsp:cNvSpPr/>
      </dsp:nvSpPr>
      <dsp:spPr>
        <a:xfrm rot="13681181">
          <a:off x="2830686" y="1987296"/>
          <a:ext cx="1469862" cy="23370"/>
        </a:xfrm>
        <a:custGeom>
          <a:avLst/>
          <a:gdLst/>
          <a:ahLst/>
          <a:cxnLst/>
          <a:rect l="0" t="0" r="0" b="0"/>
          <a:pathLst>
            <a:path>
              <a:moveTo>
                <a:pt x="0" y="11685"/>
              </a:moveTo>
              <a:lnTo>
                <a:pt x="1469862" y="11685"/>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latin typeface="+mn-lt"/>
          </a:endParaRPr>
        </a:p>
      </dsp:txBody>
      <dsp:txXfrm rot="13681181">
        <a:off x="3528871" y="1962235"/>
        <a:ext cx="73493" cy="73493"/>
      </dsp:txXfrm>
    </dsp:sp>
    <dsp:sp modelId="{ACC04809-5768-47EF-9575-103A47062927}">
      <dsp:nvSpPr>
        <dsp:cNvPr id="0" name=""/>
        <dsp:cNvSpPr/>
      </dsp:nvSpPr>
      <dsp:spPr>
        <a:xfrm>
          <a:off x="1714983" y="363121"/>
          <a:ext cx="1808993" cy="1168683"/>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it-IT" sz="1600" kern="1200" dirty="0" smtClean="0">
              <a:latin typeface="+mn-lt"/>
              <a:cs typeface="Arial" charset="0"/>
            </a:rPr>
            <a:t>Ministero dell’ Ambiente, della Tutela del Territorio e del Mare</a:t>
          </a:r>
          <a:endParaRPr lang="it-IT" sz="1600" kern="1200" dirty="0">
            <a:latin typeface="+mn-lt"/>
          </a:endParaRPr>
        </a:p>
      </dsp:txBody>
      <dsp:txXfrm>
        <a:off x="1714983" y="363121"/>
        <a:ext cx="1808993" cy="1168683"/>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800954D-7EF1-4FC5-B421-1E5490362630}">
      <dsp:nvSpPr>
        <dsp:cNvPr id="0" name=""/>
        <dsp:cNvSpPr/>
      </dsp:nvSpPr>
      <dsp:spPr>
        <a:xfrm rot="5400000">
          <a:off x="4980759" y="-2599972"/>
          <a:ext cx="626198" cy="5983670"/>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it-IT" sz="1800" kern="1200" dirty="0" smtClean="0"/>
            <a:t>comando dei porti, esercizio delle funzioni di autorità di sicurezza in materia di marittime security</a:t>
          </a:r>
          <a:endParaRPr lang="it-IT" sz="1800" kern="1200" dirty="0"/>
        </a:p>
      </dsp:txBody>
      <dsp:txXfrm rot="5400000">
        <a:off x="4980759" y="-2599972"/>
        <a:ext cx="626198" cy="5983670"/>
      </dsp:txXfrm>
    </dsp:sp>
    <dsp:sp modelId="{01BCA3DE-8624-47BA-AFE9-B32D0F1D85CD}">
      <dsp:nvSpPr>
        <dsp:cNvPr id="0" name=""/>
        <dsp:cNvSpPr/>
      </dsp:nvSpPr>
      <dsp:spPr>
        <a:xfrm>
          <a:off x="1113" y="488"/>
          <a:ext cx="2300909" cy="782748"/>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it-IT" sz="1800" kern="1200" dirty="0" err="1" smtClean="0"/>
            <a:t>D.Lgs.</a:t>
          </a:r>
          <a:r>
            <a:rPr lang="it-IT" sz="1800" kern="1200" dirty="0" smtClean="0"/>
            <a:t> N. 203 del 6.11.2007</a:t>
          </a:r>
          <a:endParaRPr lang="it-IT" sz="1800" kern="1200" dirty="0"/>
        </a:p>
      </dsp:txBody>
      <dsp:txXfrm>
        <a:off x="1113" y="488"/>
        <a:ext cx="2300909" cy="782748"/>
      </dsp:txXfrm>
    </dsp:sp>
    <dsp:sp modelId="{B4BEF220-0497-4D8D-834B-E8F96758B8A5}">
      <dsp:nvSpPr>
        <dsp:cNvPr id="0" name=""/>
        <dsp:cNvSpPr/>
      </dsp:nvSpPr>
      <dsp:spPr>
        <a:xfrm rot="5400000">
          <a:off x="4980759" y="-1778086"/>
          <a:ext cx="626198" cy="5983670"/>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it-IT" sz="1800" kern="1200" dirty="0" smtClean="0"/>
            <a:t>ricerca e salvataggio in mare e sui laghi</a:t>
          </a:r>
          <a:endParaRPr lang="it-IT" sz="1800" kern="1200" dirty="0"/>
        </a:p>
      </dsp:txBody>
      <dsp:txXfrm rot="5400000">
        <a:off x="4980759" y="-1778086"/>
        <a:ext cx="626198" cy="5983670"/>
      </dsp:txXfrm>
    </dsp:sp>
    <dsp:sp modelId="{6C77DB0B-9067-4501-BB88-F8A9EC4BDE55}">
      <dsp:nvSpPr>
        <dsp:cNvPr id="0" name=""/>
        <dsp:cNvSpPr/>
      </dsp:nvSpPr>
      <dsp:spPr>
        <a:xfrm>
          <a:off x="1113" y="822374"/>
          <a:ext cx="2300909" cy="782748"/>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it-IT" sz="1800" kern="1200" dirty="0" smtClean="0"/>
            <a:t>D.P.R. n. 662/94 – Art. 69,70 e 830 Cod. Nav.</a:t>
          </a:r>
          <a:endParaRPr lang="it-IT" sz="1800" kern="1200" dirty="0"/>
        </a:p>
      </dsp:txBody>
      <dsp:txXfrm>
        <a:off x="1113" y="822374"/>
        <a:ext cx="2300909" cy="782748"/>
      </dsp:txXfrm>
    </dsp:sp>
    <dsp:sp modelId="{0033A374-69D7-48A8-8752-18E3A4400C62}">
      <dsp:nvSpPr>
        <dsp:cNvPr id="0" name=""/>
        <dsp:cNvSpPr/>
      </dsp:nvSpPr>
      <dsp:spPr>
        <a:xfrm rot="5400000">
          <a:off x="4980759" y="-956200"/>
          <a:ext cx="626198" cy="5983670"/>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it-IT" sz="1800" kern="1200" dirty="0" smtClean="0"/>
            <a:t>sicurezza della navigazione</a:t>
          </a:r>
          <a:endParaRPr lang="it-IT" sz="1800" kern="1200" dirty="0"/>
        </a:p>
      </dsp:txBody>
      <dsp:txXfrm rot="5400000">
        <a:off x="4980759" y="-956200"/>
        <a:ext cx="626198" cy="5983670"/>
      </dsp:txXfrm>
    </dsp:sp>
    <dsp:sp modelId="{D887C443-FAA6-45DC-BB77-D83EC689FC7C}">
      <dsp:nvSpPr>
        <dsp:cNvPr id="0" name=""/>
        <dsp:cNvSpPr/>
      </dsp:nvSpPr>
      <dsp:spPr>
        <a:xfrm>
          <a:off x="1113" y="1644259"/>
          <a:ext cx="2300909" cy="782748"/>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it-IT" sz="1800" kern="1200" dirty="0" smtClean="0"/>
            <a:t>L.616/1962 - L. 84/94</a:t>
          </a:r>
          <a:endParaRPr lang="it-IT" sz="1800" kern="1200" dirty="0"/>
        </a:p>
      </dsp:txBody>
      <dsp:txXfrm>
        <a:off x="1113" y="1644259"/>
        <a:ext cx="2300909" cy="782748"/>
      </dsp:txXfrm>
    </dsp:sp>
    <dsp:sp modelId="{56F17953-4BB8-4157-9650-76553FFB8C0D}">
      <dsp:nvSpPr>
        <dsp:cNvPr id="0" name=""/>
        <dsp:cNvSpPr/>
      </dsp:nvSpPr>
      <dsp:spPr>
        <a:xfrm rot="5400000">
          <a:off x="4980759" y="-134315"/>
          <a:ext cx="626198" cy="5983670"/>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it-IT" sz="1800" kern="1200" dirty="0" smtClean="0"/>
            <a:t>disciplina, monitoraggio e controllo del traffico navale, di sicurezza della navigazione e del trasporto marittimo</a:t>
          </a:r>
          <a:endParaRPr lang="it-IT" sz="1800" kern="1200" dirty="0"/>
        </a:p>
      </dsp:txBody>
      <dsp:txXfrm rot="5400000">
        <a:off x="4980759" y="-134315"/>
        <a:ext cx="626198" cy="5983670"/>
      </dsp:txXfrm>
    </dsp:sp>
    <dsp:sp modelId="{93F401A2-1FD1-4CF4-89AD-51816C80256F}">
      <dsp:nvSpPr>
        <dsp:cNvPr id="0" name=""/>
        <dsp:cNvSpPr/>
      </dsp:nvSpPr>
      <dsp:spPr>
        <a:xfrm>
          <a:off x="1113" y="2466145"/>
          <a:ext cx="2300909" cy="782748"/>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it-IT" sz="1800" kern="1200" dirty="0" smtClean="0"/>
            <a:t>L.51/2001 – D.M. 28 gennaio 2004 - </a:t>
          </a:r>
          <a:r>
            <a:rPr lang="it-IT" sz="1800" kern="1200" dirty="0" err="1" smtClean="0"/>
            <a:t>D.Lgs.</a:t>
          </a:r>
          <a:r>
            <a:rPr lang="it-IT" sz="1800" kern="1200" dirty="0" smtClean="0"/>
            <a:t> 196/2005</a:t>
          </a:r>
          <a:endParaRPr lang="it-IT" sz="1800" kern="1200" dirty="0"/>
        </a:p>
      </dsp:txBody>
      <dsp:txXfrm>
        <a:off x="1113" y="2466145"/>
        <a:ext cx="2300909" cy="782748"/>
      </dsp:txXfrm>
    </dsp:sp>
    <dsp:sp modelId="{771FE231-1AC2-4B31-8EC1-011DAF0D7F34}">
      <dsp:nvSpPr>
        <dsp:cNvPr id="0" name=""/>
        <dsp:cNvSpPr/>
      </dsp:nvSpPr>
      <dsp:spPr>
        <a:xfrm rot="5400000">
          <a:off x="4980759" y="687570"/>
          <a:ext cx="626198" cy="5983670"/>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it-IT" sz="1600" kern="1200" spc="-50" baseline="0" dirty="0" smtClean="0"/>
            <a:t>sicurezza generale nei porti, nelle relative adiacenze, sulle navi in porto e in corso di navigazione nel mare territoriale, in concorso con l’autorità di pubblica sicurezza</a:t>
          </a:r>
          <a:endParaRPr lang="it-IT" sz="1600" kern="1200" spc="-50" baseline="0" dirty="0"/>
        </a:p>
      </dsp:txBody>
      <dsp:txXfrm rot="5400000">
        <a:off x="4980759" y="687570"/>
        <a:ext cx="626198" cy="5983670"/>
      </dsp:txXfrm>
    </dsp:sp>
    <dsp:sp modelId="{79261BA5-019B-41AF-9E64-84BDE8DF1142}">
      <dsp:nvSpPr>
        <dsp:cNvPr id="0" name=""/>
        <dsp:cNvSpPr/>
      </dsp:nvSpPr>
      <dsp:spPr>
        <a:xfrm>
          <a:off x="1113" y="3288031"/>
          <a:ext cx="2300909" cy="782748"/>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it-IT" sz="1800" kern="1200" dirty="0" smtClean="0"/>
            <a:t>Art. 81, 82 Cod. Nav.</a:t>
          </a:r>
          <a:endParaRPr lang="it-IT" sz="1800" kern="1200" dirty="0"/>
        </a:p>
      </dsp:txBody>
      <dsp:txXfrm>
        <a:off x="1113" y="3288031"/>
        <a:ext cx="2300909" cy="782748"/>
      </dsp:txXfrm>
    </dsp:sp>
    <dsp:sp modelId="{40EA0AE0-2A5C-47DB-8F0B-1F44CDFC5E2A}">
      <dsp:nvSpPr>
        <dsp:cNvPr id="0" name=""/>
        <dsp:cNvSpPr/>
      </dsp:nvSpPr>
      <dsp:spPr>
        <a:xfrm rot="5400000">
          <a:off x="4980759" y="1509456"/>
          <a:ext cx="626198" cy="5983670"/>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it-IT" sz="1800" kern="1200" dirty="0" smtClean="0"/>
            <a:t>polizia nei porti e in corso di navigazione</a:t>
          </a:r>
          <a:endParaRPr lang="it-IT" sz="1800" kern="1200" dirty="0"/>
        </a:p>
      </dsp:txBody>
      <dsp:txXfrm rot="5400000">
        <a:off x="4980759" y="1509456"/>
        <a:ext cx="626198" cy="5983670"/>
      </dsp:txXfrm>
    </dsp:sp>
    <dsp:sp modelId="{C803D192-4778-44D7-B728-B6B89EB01502}">
      <dsp:nvSpPr>
        <dsp:cNvPr id="0" name=""/>
        <dsp:cNvSpPr/>
      </dsp:nvSpPr>
      <dsp:spPr>
        <a:xfrm>
          <a:off x="1113" y="4109917"/>
          <a:ext cx="2300909" cy="782748"/>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it-IT" sz="1800" kern="1200" dirty="0" smtClean="0"/>
            <a:t>Libro I - Titolo III Titolo </a:t>
          </a:r>
          <a:r>
            <a:rPr lang="it-IT" sz="1800" kern="1200" dirty="0" err="1" smtClean="0"/>
            <a:t>VI</a:t>
          </a:r>
          <a:r>
            <a:rPr lang="it-IT" sz="1800" kern="1200" dirty="0" smtClean="0"/>
            <a:t>  Cod. </a:t>
          </a:r>
          <a:r>
            <a:rPr lang="it-IT" sz="1800" kern="1200" dirty="0" err="1" smtClean="0"/>
            <a:t>Nav</a:t>
          </a:r>
          <a:endParaRPr lang="it-IT" sz="1800" kern="1200" dirty="0"/>
        </a:p>
      </dsp:txBody>
      <dsp:txXfrm>
        <a:off x="1113" y="4109917"/>
        <a:ext cx="2300909" cy="782748"/>
      </dsp:txXfrm>
    </dsp:sp>
    <dsp:sp modelId="{6A3512D0-B57C-41D2-AFA8-CB6020AA2950}">
      <dsp:nvSpPr>
        <dsp:cNvPr id="0" name=""/>
        <dsp:cNvSpPr/>
      </dsp:nvSpPr>
      <dsp:spPr>
        <a:xfrm rot="5400000">
          <a:off x="4980759" y="2331342"/>
          <a:ext cx="626198" cy="5983670"/>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it-IT" sz="1800" kern="1200" dirty="0" smtClean="0"/>
            <a:t>demanio marittimo ed esercizio dei relativi poteri di polizia</a:t>
          </a:r>
          <a:endParaRPr lang="it-IT" sz="1800" kern="1200" dirty="0"/>
        </a:p>
      </dsp:txBody>
      <dsp:txXfrm rot="5400000">
        <a:off x="4980759" y="2331342"/>
        <a:ext cx="626198" cy="5983670"/>
      </dsp:txXfrm>
    </dsp:sp>
    <dsp:sp modelId="{CF92B148-EEF0-4275-A100-9E98081676DB}">
      <dsp:nvSpPr>
        <dsp:cNvPr id="0" name=""/>
        <dsp:cNvSpPr/>
      </dsp:nvSpPr>
      <dsp:spPr>
        <a:xfrm>
          <a:off x="1113" y="4931803"/>
          <a:ext cx="2300909" cy="782748"/>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it-IT" sz="1800" kern="1200" dirty="0" smtClean="0"/>
            <a:t>Libro I – Titolo II Cod. </a:t>
          </a:r>
          <a:r>
            <a:rPr lang="it-IT" sz="1800" kern="1200" dirty="0" err="1" smtClean="0"/>
            <a:t>Nav</a:t>
          </a:r>
          <a:endParaRPr lang="it-IT" sz="1800" kern="1200" dirty="0"/>
        </a:p>
      </dsp:txBody>
      <dsp:txXfrm>
        <a:off x="1113" y="4931803"/>
        <a:ext cx="2300909" cy="782748"/>
      </dsp:txXfrm>
    </dsp:sp>
  </dsp:spTree>
</dsp:drawing>
</file>

<file path=ppt/diagrams/drawing3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77226B9-2D96-4767-8D30-D7EAEBB6FFAA}">
      <dsp:nvSpPr>
        <dsp:cNvPr id="0" name=""/>
        <dsp:cNvSpPr/>
      </dsp:nvSpPr>
      <dsp:spPr>
        <a:xfrm rot="5400000">
          <a:off x="5091470" y="-2577968"/>
          <a:ext cx="547505" cy="5840772"/>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it-IT" sz="1600" kern="1200" dirty="0" smtClean="0"/>
            <a:t>personale marittimo</a:t>
          </a:r>
          <a:endParaRPr lang="it-IT" sz="1600" kern="1200" dirty="0"/>
        </a:p>
      </dsp:txBody>
      <dsp:txXfrm rot="5400000">
        <a:off x="5091470" y="-2577968"/>
        <a:ext cx="547505" cy="5840772"/>
      </dsp:txXfrm>
    </dsp:sp>
    <dsp:sp modelId="{2B9EBA80-7C41-4C72-880F-A8183823A4B8}">
      <dsp:nvSpPr>
        <dsp:cNvPr id="0" name=""/>
        <dsp:cNvSpPr/>
      </dsp:nvSpPr>
      <dsp:spPr>
        <a:xfrm>
          <a:off x="1198" y="226"/>
          <a:ext cx="2443638" cy="684381"/>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it-IT" sz="1800" kern="1200" dirty="0" smtClean="0"/>
            <a:t>Cod. Nav.</a:t>
          </a:r>
        </a:p>
        <a:p>
          <a:pPr lvl="0" algn="ctr" defTabSz="800100">
            <a:lnSpc>
              <a:spcPct val="90000"/>
            </a:lnSpc>
            <a:spcBef>
              <a:spcPct val="0"/>
            </a:spcBef>
            <a:spcAft>
              <a:spcPct val="35000"/>
            </a:spcAft>
          </a:pPr>
          <a:r>
            <a:rPr lang="it-IT" sz="1800" kern="1200" dirty="0" smtClean="0"/>
            <a:t>Libro I – Titolo IV </a:t>
          </a:r>
          <a:endParaRPr lang="it-IT" sz="1800" kern="1200" dirty="0"/>
        </a:p>
      </dsp:txBody>
      <dsp:txXfrm>
        <a:off x="1198" y="226"/>
        <a:ext cx="2443638" cy="684381"/>
      </dsp:txXfrm>
    </dsp:sp>
    <dsp:sp modelId="{D50882C6-54BB-4EBE-A38C-E4D5E4F7A3DA}">
      <dsp:nvSpPr>
        <dsp:cNvPr id="0" name=""/>
        <dsp:cNvSpPr/>
      </dsp:nvSpPr>
      <dsp:spPr>
        <a:xfrm rot="5400000">
          <a:off x="5091470" y="-1859368"/>
          <a:ext cx="547505" cy="5840772"/>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it-IT" sz="1600" kern="1200" dirty="0" smtClean="0"/>
            <a:t>regime amministrativo della nave</a:t>
          </a:r>
          <a:endParaRPr lang="it-IT" sz="1600" kern="1200" dirty="0"/>
        </a:p>
      </dsp:txBody>
      <dsp:txXfrm rot="5400000">
        <a:off x="5091470" y="-1859368"/>
        <a:ext cx="547505" cy="5840772"/>
      </dsp:txXfrm>
    </dsp:sp>
    <dsp:sp modelId="{D79D20B4-FFDB-479E-AB96-8664CBC4C2D5}">
      <dsp:nvSpPr>
        <dsp:cNvPr id="0" name=""/>
        <dsp:cNvSpPr/>
      </dsp:nvSpPr>
      <dsp:spPr>
        <a:xfrm>
          <a:off x="1198" y="718827"/>
          <a:ext cx="2443638" cy="684381"/>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it-IT" sz="1800" kern="1200" dirty="0" smtClean="0"/>
            <a:t>Cod. Nav.</a:t>
          </a:r>
        </a:p>
        <a:p>
          <a:pPr lvl="0" algn="ctr" defTabSz="800100">
            <a:lnSpc>
              <a:spcPct val="90000"/>
            </a:lnSpc>
            <a:spcBef>
              <a:spcPct val="0"/>
            </a:spcBef>
            <a:spcAft>
              <a:spcPct val="35000"/>
            </a:spcAft>
          </a:pPr>
          <a:r>
            <a:rPr lang="it-IT" sz="1800" kern="1200" dirty="0" smtClean="0"/>
            <a:t>Libro I – Titolo V</a:t>
          </a:r>
          <a:endParaRPr lang="it-IT" sz="1800" kern="1200" dirty="0"/>
        </a:p>
      </dsp:txBody>
      <dsp:txXfrm>
        <a:off x="1198" y="718827"/>
        <a:ext cx="2443638" cy="684381"/>
      </dsp:txXfrm>
    </dsp:sp>
    <dsp:sp modelId="{EFDE2908-2CDB-48EE-A785-802AFA2ADB7A}">
      <dsp:nvSpPr>
        <dsp:cNvPr id="0" name=""/>
        <dsp:cNvSpPr/>
      </dsp:nvSpPr>
      <dsp:spPr>
        <a:xfrm rot="5400000">
          <a:off x="5091470" y="-1140767"/>
          <a:ext cx="547505" cy="5840772"/>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it-IT" sz="1600" kern="1200" dirty="0" smtClean="0"/>
            <a:t>diporto nautico e controllo della navigazione da diporto </a:t>
          </a:r>
          <a:endParaRPr lang="it-IT" sz="1600" kern="1200" dirty="0"/>
        </a:p>
      </dsp:txBody>
      <dsp:txXfrm rot="5400000">
        <a:off x="5091470" y="-1140767"/>
        <a:ext cx="547505" cy="5840772"/>
      </dsp:txXfrm>
    </dsp:sp>
    <dsp:sp modelId="{DF779FF4-D1B0-4D11-9DA5-9BBB09D3DA95}">
      <dsp:nvSpPr>
        <dsp:cNvPr id="0" name=""/>
        <dsp:cNvSpPr/>
      </dsp:nvSpPr>
      <dsp:spPr>
        <a:xfrm>
          <a:off x="1198" y="1437428"/>
          <a:ext cx="2443638" cy="684381"/>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it-IT" sz="1800" kern="1200" dirty="0" smtClean="0"/>
            <a:t>D. </a:t>
          </a:r>
          <a:r>
            <a:rPr lang="it-IT" sz="1800" kern="1200" dirty="0" err="1" smtClean="0"/>
            <a:t>L.vo</a:t>
          </a:r>
          <a:r>
            <a:rPr lang="it-IT" sz="1800" kern="1200" dirty="0" smtClean="0"/>
            <a:t> 18/07/2005 171</a:t>
          </a:r>
          <a:endParaRPr lang="it-IT" sz="1800" kern="1200" dirty="0"/>
        </a:p>
      </dsp:txBody>
      <dsp:txXfrm>
        <a:off x="1198" y="1437428"/>
        <a:ext cx="2443638" cy="684381"/>
      </dsp:txXfrm>
    </dsp:sp>
    <dsp:sp modelId="{5575A0F5-11EA-4917-B078-756B85BC3D6C}">
      <dsp:nvSpPr>
        <dsp:cNvPr id="0" name=""/>
        <dsp:cNvSpPr/>
      </dsp:nvSpPr>
      <dsp:spPr>
        <a:xfrm rot="5400000">
          <a:off x="5091470" y="-422166"/>
          <a:ext cx="547505" cy="5840772"/>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it-IT" sz="1600" kern="1200" dirty="0" smtClean="0"/>
            <a:t>polizia di sicurezza della navigazione nei laghi e nelle acque interne</a:t>
          </a:r>
          <a:endParaRPr lang="it-IT" sz="1600" kern="1200" dirty="0"/>
        </a:p>
      </dsp:txBody>
      <dsp:txXfrm rot="5400000">
        <a:off x="5091470" y="-422166"/>
        <a:ext cx="547505" cy="5840772"/>
      </dsp:txXfrm>
    </dsp:sp>
    <dsp:sp modelId="{F1729431-C6F4-4566-93F9-82A983A20DD7}">
      <dsp:nvSpPr>
        <dsp:cNvPr id="0" name=""/>
        <dsp:cNvSpPr/>
      </dsp:nvSpPr>
      <dsp:spPr>
        <a:xfrm>
          <a:off x="1198" y="2156028"/>
          <a:ext cx="2443638" cy="684381"/>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it-IT" sz="1800" kern="1200" dirty="0" smtClean="0"/>
            <a:t>D. </a:t>
          </a:r>
          <a:r>
            <a:rPr lang="it-IT" sz="1800" kern="1200" dirty="0" err="1" smtClean="0"/>
            <a:t>Lgs</a:t>
          </a:r>
          <a:r>
            <a:rPr lang="it-IT" sz="1800" kern="1200" dirty="0" smtClean="0"/>
            <a:t>. 22/2009</a:t>
          </a:r>
          <a:endParaRPr lang="it-IT" sz="1800" kern="1200" dirty="0"/>
        </a:p>
      </dsp:txBody>
      <dsp:txXfrm>
        <a:off x="1198" y="2156028"/>
        <a:ext cx="2443638" cy="684381"/>
      </dsp:txXfrm>
    </dsp:sp>
    <dsp:sp modelId="{641B8512-F63F-48F4-8775-C29FA7465283}">
      <dsp:nvSpPr>
        <dsp:cNvPr id="0" name=""/>
        <dsp:cNvSpPr/>
      </dsp:nvSpPr>
      <dsp:spPr>
        <a:xfrm rot="5400000">
          <a:off x="5091470" y="296433"/>
          <a:ext cx="547505" cy="5840772"/>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it-IT" sz="1600" kern="1200" dirty="0" smtClean="0"/>
            <a:t>sicurezza delle attività lavorative nei porti e a bordo di navi</a:t>
          </a:r>
          <a:endParaRPr lang="it-IT" sz="1600" kern="1200" dirty="0"/>
        </a:p>
      </dsp:txBody>
      <dsp:txXfrm rot="5400000">
        <a:off x="5091470" y="296433"/>
        <a:ext cx="547505" cy="5840772"/>
      </dsp:txXfrm>
    </dsp:sp>
    <dsp:sp modelId="{56DF78F0-B140-49D8-B2D4-D83F971C9E1E}">
      <dsp:nvSpPr>
        <dsp:cNvPr id="0" name=""/>
        <dsp:cNvSpPr/>
      </dsp:nvSpPr>
      <dsp:spPr>
        <a:xfrm>
          <a:off x="1198" y="2874629"/>
          <a:ext cx="2443638" cy="684381"/>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it-IT" sz="1700" kern="1200" dirty="0" smtClean="0"/>
            <a:t>D. </a:t>
          </a:r>
          <a:r>
            <a:rPr lang="it-IT" sz="1700" kern="1200" dirty="0" err="1" smtClean="0"/>
            <a:t>Lgs</a:t>
          </a:r>
          <a:r>
            <a:rPr lang="it-IT" sz="1700" kern="1200" dirty="0" smtClean="0"/>
            <a:t> 9 aprile 2008, n. 81</a:t>
          </a:r>
          <a:endParaRPr lang="it-IT" sz="1700" kern="1200" dirty="0"/>
        </a:p>
      </dsp:txBody>
      <dsp:txXfrm>
        <a:off x="1198" y="2874629"/>
        <a:ext cx="2443638" cy="684381"/>
      </dsp:txXfrm>
    </dsp:sp>
    <dsp:sp modelId="{3A2C6B6B-1594-440B-87FA-52FBD187ABC5}">
      <dsp:nvSpPr>
        <dsp:cNvPr id="0" name=""/>
        <dsp:cNvSpPr/>
      </dsp:nvSpPr>
      <dsp:spPr>
        <a:xfrm rot="5400000">
          <a:off x="5091470" y="1015034"/>
          <a:ext cx="547505" cy="5840772"/>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it-IT" sz="1600" kern="1200" dirty="0" smtClean="0"/>
            <a:t>attività ispettiva sulle navi in funzione di </a:t>
          </a:r>
          <a:r>
            <a:rPr lang="it-IT" sz="1600" kern="1200" dirty="0" err="1" smtClean="0"/>
            <a:t>port</a:t>
          </a:r>
          <a:r>
            <a:rPr lang="it-IT" sz="1600" kern="1200" dirty="0" smtClean="0"/>
            <a:t> state </a:t>
          </a:r>
          <a:r>
            <a:rPr lang="it-IT" sz="1600" kern="1200" dirty="0" err="1" smtClean="0"/>
            <a:t>control</a:t>
          </a:r>
          <a:r>
            <a:rPr lang="it-IT" sz="1600" kern="1200" dirty="0" smtClean="0"/>
            <a:t> e </a:t>
          </a:r>
          <a:r>
            <a:rPr lang="it-IT" sz="1600" kern="1200" dirty="0" err="1" smtClean="0"/>
            <a:t>flag</a:t>
          </a:r>
          <a:r>
            <a:rPr lang="it-IT" sz="1600" kern="1200" dirty="0" smtClean="0"/>
            <a:t> state</a:t>
          </a:r>
          <a:endParaRPr lang="it-IT" sz="1600" kern="1200" dirty="0"/>
        </a:p>
      </dsp:txBody>
      <dsp:txXfrm rot="5400000">
        <a:off x="5091470" y="1015034"/>
        <a:ext cx="547505" cy="5840772"/>
      </dsp:txXfrm>
    </dsp:sp>
    <dsp:sp modelId="{8BBED7EC-47AA-41BC-BA57-4888B2DEB31F}">
      <dsp:nvSpPr>
        <dsp:cNvPr id="0" name=""/>
        <dsp:cNvSpPr/>
      </dsp:nvSpPr>
      <dsp:spPr>
        <a:xfrm>
          <a:off x="1198" y="3593230"/>
          <a:ext cx="2443638" cy="684381"/>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it-IT" sz="1800" kern="1200" dirty="0" smtClean="0"/>
            <a:t>Dir. 106/2001/CE e 94/57/CE</a:t>
          </a:r>
          <a:endParaRPr lang="it-IT" sz="1800" kern="1200" dirty="0"/>
        </a:p>
      </dsp:txBody>
      <dsp:txXfrm>
        <a:off x="1198" y="3593230"/>
        <a:ext cx="2443638" cy="684381"/>
      </dsp:txXfrm>
    </dsp:sp>
    <dsp:sp modelId="{D96E6B99-C55D-425B-A35C-CD74A2D2B06A}">
      <dsp:nvSpPr>
        <dsp:cNvPr id="0" name=""/>
        <dsp:cNvSpPr/>
      </dsp:nvSpPr>
      <dsp:spPr>
        <a:xfrm rot="5400000">
          <a:off x="5091470" y="1733635"/>
          <a:ext cx="547505" cy="5840772"/>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it-IT" sz="1600" kern="1200" smtClean="0"/>
            <a:t>inchieste sui sinistri marittimi </a:t>
          </a:r>
          <a:endParaRPr lang="it-IT" sz="1600" kern="1200" dirty="0"/>
        </a:p>
      </dsp:txBody>
      <dsp:txXfrm rot="5400000">
        <a:off x="5091470" y="1733635"/>
        <a:ext cx="547505" cy="5840772"/>
      </dsp:txXfrm>
    </dsp:sp>
    <dsp:sp modelId="{737EB31F-B2E8-42B7-90BC-38C98589FFEE}">
      <dsp:nvSpPr>
        <dsp:cNvPr id="0" name=""/>
        <dsp:cNvSpPr/>
      </dsp:nvSpPr>
      <dsp:spPr>
        <a:xfrm>
          <a:off x="1198" y="4311830"/>
          <a:ext cx="2443638" cy="684381"/>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it-IT" sz="1800" kern="1200" dirty="0" smtClean="0"/>
            <a:t>Cod. Nav. </a:t>
          </a:r>
        </a:p>
        <a:p>
          <a:pPr lvl="0" algn="ctr" defTabSz="800100">
            <a:lnSpc>
              <a:spcPct val="90000"/>
            </a:lnSpc>
            <a:spcBef>
              <a:spcPct val="0"/>
            </a:spcBef>
            <a:spcAft>
              <a:spcPct val="35000"/>
            </a:spcAft>
          </a:pPr>
          <a:r>
            <a:rPr lang="it-IT" sz="1600" kern="1200" dirty="0" err="1" smtClean="0"/>
            <a:t>D.Lgs.</a:t>
          </a:r>
          <a:r>
            <a:rPr lang="it-IT" sz="1600" kern="1200" dirty="0" smtClean="0"/>
            <a:t> 2.2.2001, n. 28</a:t>
          </a:r>
          <a:endParaRPr lang="it-IT" sz="1600" kern="1200" dirty="0"/>
        </a:p>
      </dsp:txBody>
      <dsp:txXfrm>
        <a:off x="1198" y="4311830"/>
        <a:ext cx="2443638" cy="684381"/>
      </dsp:txXfrm>
    </dsp:sp>
    <dsp:sp modelId="{9CC7C566-D730-4C9E-A436-C4F11708B60A}">
      <dsp:nvSpPr>
        <dsp:cNvPr id="0" name=""/>
        <dsp:cNvSpPr/>
      </dsp:nvSpPr>
      <dsp:spPr>
        <a:xfrm rot="5400000">
          <a:off x="5091470" y="2452236"/>
          <a:ext cx="547505" cy="5840772"/>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it-IT" sz="1600" kern="1200" spc="-50" baseline="0" dirty="0" smtClean="0"/>
            <a:t>esercizio delle funzioni di polizia in alto mare finalizzate all’accert-amento degli illeciti previsti dal diritto internazionale marittimo</a:t>
          </a:r>
          <a:endParaRPr lang="it-IT" sz="1600" kern="1200" spc="-50" baseline="0" dirty="0"/>
        </a:p>
      </dsp:txBody>
      <dsp:txXfrm rot="5400000">
        <a:off x="5091470" y="2452236"/>
        <a:ext cx="547505" cy="5840772"/>
      </dsp:txXfrm>
    </dsp:sp>
    <dsp:sp modelId="{9542E16D-D24E-4A6D-8297-F0AECF839BEF}">
      <dsp:nvSpPr>
        <dsp:cNvPr id="0" name=""/>
        <dsp:cNvSpPr/>
      </dsp:nvSpPr>
      <dsp:spPr>
        <a:xfrm>
          <a:off x="1198" y="5030431"/>
          <a:ext cx="2443638" cy="684381"/>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it-IT" sz="1800" kern="1200" dirty="0" smtClean="0"/>
            <a:t>Codice della Navigazione</a:t>
          </a:r>
          <a:endParaRPr lang="it-IT" sz="1800" kern="1200" dirty="0"/>
        </a:p>
      </dsp:txBody>
      <dsp:txXfrm>
        <a:off x="1198" y="5030431"/>
        <a:ext cx="2443638" cy="684381"/>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E1AAE5E-586B-4EAC-98D5-0C5DA2E7DE94}">
      <dsp:nvSpPr>
        <dsp:cNvPr id="0" name=""/>
        <dsp:cNvSpPr/>
      </dsp:nvSpPr>
      <dsp:spPr>
        <a:xfrm>
          <a:off x="0" y="384551"/>
          <a:ext cx="7358114" cy="807975"/>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1071" tIns="395732" rIns="571071" bIns="135128" numCol="1" spcCol="1270" anchor="t" anchorCtr="0">
          <a:noAutofit/>
        </a:bodyPr>
        <a:lstStyle/>
        <a:p>
          <a:pPr marL="171450" lvl="1" indent="-171450" algn="l" defTabSz="844550">
            <a:lnSpc>
              <a:spcPct val="90000"/>
            </a:lnSpc>
            <a:spcBef>
              <a:spcPct val="0"/>
            </a:spcBef>
            <a:spcAft>
              <a:spcPct val="15000"/>
            </a:spcAft>
            <a:buChar char="••"/>
          </a:pPr>
          <a:r>
            <a:rPr lang="it-IT" sz="1900" kern="1200" dirty="0" smtClean="0"/>
            <a:t>Modifiche alla normativa in materia di immigrazione e di asilo</a:t>
          </a:r>
          <a:endParaRPr lang="it-IT" sz="1900" kern="1200" dirty="0"/>
        </a:p>
      </dsp:txBody>
      <dsp:txXfrm>
        <a:off x="0" y="384551"/>
        <a:ext cx="7358114" cy="807975"/>
      </dsp:txXfrm>
    </dsp:sp>
    <dsp:sp modelId="{B4F51373-9F15-4CE5-8AB1-A4A29F9E8AE5}">
      <dsp:nvSpPr>
        <dsp:cNvPr id="0" name=""/>
        <dsp:cNvSpPr/>
      </dsp:nvSpPr>
      <dsp:spPr>
        <a:xfrm>
          <a:off x="367905" y="104111"/>
          <a:ext cx="5150679" cy="560880"/>
        </a:xfrm>
        <a:prstGeom prst="roundRect">
          <a:avLst/>
        </a:prstGeom>
        <a:solidFill>
          <a:srgbClr val="003300"/>
        </a:solidFill>
        <a:ln>
          <a:solidFill>
            <a:srgbClr val="003300"/>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4683" tIns="0" rIns="194683" bIns="0" numCol="1" spcCol="1270" anchor="ctr" anchorCtr="0">
          <a:noAutofit/>
        </a:bodyPr>
        <a:lstStyle/>
        <a:p>
          <a:pPr lvl="0" algn="l" defTabSz="844550">
            <a:lnSpc>
              <a:spcPct val="90000"/>
            </a:lnSpc>
            <a:spcBef>
              <a:spcPct val="0"/>
            </a:spcBef>
            <a:spcAft>
              <a:spcPct val="35000"/>
            </a:spcAft>
          </a:pPr>
          <a:r>
            <a:rPr lang="it-IT" sz="1900" kern="1200" dirty="0" smtClean="0"/>
            <a:t>Legge “Bossi/Fini” 189/2002 </a:t>
          </a:r>
          <a:endParaRPr lang="it-IT" sz="1900" kern="1200" dirty="0"/>
        </a:p>
      </dsp:txBody>
      <dsp:txXfrm>
        <a:off x="367905" y="104111"/>
        <a:ext cx="5150679" cy="560880"/>
      </dsp:txXfrm>
    </dsp:sp>
    <dsp:sp modelId="{A8333FE6-0BD3-45C2-9FD3-A8623D93B80E}">
      <dsp:nvSpPr>
        <dsp:cNvPr id="0" name=""/>
        <dsp:cNvSpPr/>
      </dsp:nvSpPr>
      <dsp:spPr>
        <a:xfrm>
          <a:off x="0" y="1575566"/>
          <a:ext cx="7358114" cy="281295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1071" tIns="395732" rIns="571071" bIns="135128" numCol="1" spcCol="1270" anchor="t" anchorCtr="0">
          <a:noAutofit/>
        </a:bodyPr>
        <a:lstStyle/>
        <a:p>
          <a:pPr marL="171450" lvl="1" indent="-171450" algn="l" defTabSz="844550">
            <a:lnSpc>
              <a:spcPct val="90000"/>
            </a:lnSpc>
            <a:spcBef>
              <a:spcPct val="0"/>
            </a:spcBef>
            <a:spcAft>
              <a:spcPct val="15000"/>
            </a:spcAft>
            <a:buChar char="••"/>
          </a:pPr>
          <a:r>
            <a:rPr lang="it-IT" sz="1900" kern="1200" dirty="0" smtClean="0"/>
            <a:t>Disposizioni in materia di contrasto all’immigrazione clandestina</a:t>
          </a:r>
        </a:p>
        <a:p>
          <a:pPr marL="171450" lvl="1" indent="-171450" algn="l" defTabSz="844550">
            <a:lnSpc>
              <a:spcPct val="90000"/>
            </a:lnSpc>
            <a:spcBef>
              <a:spcPct val="0"/>
            </a:spcBef>
            <a:spcAft>
              <a:spcPct val="15000"/>
            </a:spcAft>
            <a:buChar char="••"/>
          </a:pPr>
          <a:endParaRPr lang="it-IT" sz="1900" kern="1200" dirty="0" smtClean="0"/>
        </a:p>
        <a:p>
          <a:pPr marL="171450" lvl="1" indent="-171450" algn="ctr" defTabSz="844550">
            <a:lnSpc>
              <a:spcPct val="90000"/>
            </a:lnSpc>
            <a:spcBef>
              <a:spcPct val="0"/>
            </a:spcBef>
            <a:spcAft>
              <a:spcPct val="15000"/>
            </a:spcAft>
            <a:buChar char="••"/>
          </a:pPr>
          <a:r>
            <a:rPr lang="it-IT" sz="1900" i="1" kern="1200" dirty="0" smtClean="0">
              <a:solidFill>
                <a:srgbClr val="C00000"/>
              </a:solidFill>
            </a:rPr>
            <a:t>Articolo 1</a:t>
          </a:r>
        </a:p>
        <a:p>
          <a:pPr marL="171450" lvl="1" indent="-171450" algn="just" defTabSz="844550">
            <a:lnSpc>
              <a:spcPct val="90000"/>
            </a:lnSpc>
            <a:spcBef>
              <a:spcPct val="0"/>
            </a:spcBef>
            <a:spcAft>
              <a:spcPct val="15000"/>
            </a:spcAft>
            <a:buChar char="••"/>
          </a:pPr>
          <a:r>
            <a:rPr lang="it-IT" sz="1900" i="1" kern="1200" dirty="0" smtClean="0">
              <a:solidFill>
                <a:srgbClr val="C00000"/>
              </a:solidFill>
            </a:rPr>
            <a:t>Le attività di vigilanza, prevenzione e contrasto dell’immigrazione clandestina via mare sono svolte dai mezzi aeronavali della Marina Militare, delle forze di Polizia, delle Capitanerie di Porto</a:t>
          </a:r>
        </a:p>
      </dsp:txBody>
      <dsp:txXfrm>
        <a:off x="0" y="1575566"/>
        <a:ext cx="7358114" cy="2812950"/>
      </dsp:txXfrm>
    </dsp:sp>
    <dsp:sp modelId="{E3936FFA-0CEB-4EA9-97FA-DC727E97CDCD}">
      <dsp:nvSpPr>
        <dsp:cNvPr id="0" name=""/>
        <dsp:cNvSpPr/>
      </dsp:nvSpPr>
      <dsp:spPr>
        <a:xfrm>
          <a:off x="367905" y="1295126"/>
          <a:ext cx="5150679" cy="56088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4683" tIns="0" rIns="194683" bIns="0" numCol="1" spcCol="1270" anchor="ctr" anchorCtr="0">
          <a:noAutofit/>
        </a:bodyPr>
        <a:lstStyle/>
        <a:p>
          <a:pPr lvl="0" algn="l" defTabSz="844550">
            <a:lnSpc>
              <a:spcPct val="90000"/>
            </a:lnSpc>
            <a:spcBef>
              <a:spcPct val="0"/>
            </a:spcBef>
            <a:spcAft>
              <a:spcPct val="35000"/>
            </a:spcAft>
          </a:pPr>
          <a:r>
            <a:rPr lang="it-IT" sz="1900" kern="1200" dirty="0" smtClean="0"/>
            <a:t>Decreto Interministeriale 14 luglio 2003</a:t>
          </a:r>
          <a:endParaRPr lang="it-IT" sz="1900" kern="1200" dirty="0"/>
        </a:p>
      </dsp:txBody>
      <dsp:txXfrm>
        <a:off x="367905" y="1295126"/>
        <a:ext cx="5150679" cy="56088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E1AAE5E-586B-4EAC-98D5-0C5DA2E7DE94}">
      <dsp:nvSpPr>
        <dsp:cNvPr id="0" name=""/>
        <dsp:cNvSpPr/>
      </dsp:nvSpPr>
      <dsp:spPr>
        <a:xfrm>
          <a:off x="0" y="361092"/>
          <a:ext cx="5572164" cy="3148267"/>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32462" tIns="166624" rIns="432462" bIns="113792" numCol="1" spcCol="1270" anchor="t" anchorCtr="0">
          <a:noAutofit/>
        </a:bodyPr>
        <a:lstStyle/>
        <a:p>
          <a:pPr marL="171450" lvl="1" indent="-171450" algn="l" defTabSz="711200">
            <a:lnSpc>
              <a:spcPct val="90000"/>
            </a:lnSpc>
            <a:spcBef>
              <a:spcPct val="0"/>
            </a:spcBef>
            <a:spcAft>
              <a:spcPct val="15000"/>
            </a:spcAft>
            <a:buChar char="••"/>
          </a:pPr>
          <a:r>
            <a:rPr lang="it-IT" sz="1600" kern="1200" dirty="0" smtClean="0"/>
            <a:t>navigazione e sicurezza marittima</a:t>
          </a:r>
          <a:endParaRPr lang="it-IT" sz="1600" kern="1200" dirty="0"/>
        </a:p>
        <a:p>
          <a:pPr marL="171450" lvl="1" indent="-171450" algn="l" defTabSz="711200">
            <a:lnSpc>
              <a:spcPct val="90000"/>
            </a:lnSpc>
            <a:spcBef>
              <a:spcPct val="0"/>
            </a:spcBef>
            <a:spcAft>
              <a:spcPct val="15000"/>
            </a:spcAft>
            <a:buChar char="••"/>
          </a:pPr>
          <a:r>
            <a:rPr lang="it-IT" sz="1600" kern="1200" dirty="0" smtClean="0"/>
            <a:t>sicurezza del lavoro a bordo e in porto </a:t>
          </a:r>
          <a:endParaRPr lang="it-IT" sz="1600" kern="1200" dirty="0"/>
        </a:p>
        <a:p>
          <a:pPr marL="171450" lvl="1" indent="-171450" algn="l" defTabSz="711200">
            <a:lnSpc>
              <a:spcPct val="90000"/>
            </a:lnSpc>
            <a:spcBef>
              <a:spcPct val="0"/>
            </a:spcBef>
            <a:spcAft>
              <a:spcPct val="15000"/>
            </a:spcAft>
            <a:buChar char="••"/>
          </a:pPr>
          <a:r>
            <a:rPr lang="it-IT" sz="1600" kern="1200" dirty="0" smtClean="0"/>
            <a:t>tutela dei beni demaniali</a:t>
          </a:r>
          <a:endParaRPr lang="it-IT" sz="1600" kern="1200" dirty="0"/>
        </a:p>
        <a:p>
          <a:pPr marL="171450" lvl="1" indent="-171450" algn="l" defTabSz="711200">
            <a:lnSpc>
              <a:spcPct val="90000"/>
            </a:lnSpc>
            <a:spcBef>
              <a:spcPct val="0"/>
            </a:spcBef>
            <a:spcAft>
              <a:spcPct val="15000"/>
            </a:spcAft>
            <a:buChar char="••"/>
          </a:pPr>
          <a:r>
            <a:rPr lang="it-IT" sz="1600" kern="1200" dirty="0" smtClean="0"/>
            <a:t>pesca</a:t>
          </a:r>
          <a:endParaRPr lang="it-IT" sz="1600" kern="1200" dirty="0"/>
        </a:p>
        <a:p>
          <a:pPr marL="171450" lvl="1" indent="-171450" algn="l" defTabSz="711200">
            <a:lnSpc>
              <a:spcPct val="90000"/>
            </a:lnSpc>
            <a:spcBef>
              <a:spcPct val="0"/>
            </a:spcBef>
            <a:spcAft>
              <a:spcPct val="15000"/>
            </a:spcAft>
            <a:buChar char="••"/>
          </a:pPr>
          <a:r>
            <a:rPr lang="it-IT" sz="1600" kern="1200" dirty="0" smtClean="0"/>
            <a:t>ambiente marino</a:t>
          </a:r>
          <a:endParaRPr lang="it-IT" sz="1600" kern="1200" dirty="0"/>
        </a:p>
      </dsp:txBody>
      <dsp:txXfrm>
        <a:off x="0" y="361092"/>
        <a:ext cx="5572164" cy="3148267"/>
      </dsp:txXfrm>
    </dsp:sp>
    <dsp:sp modelId="{B4F51373-9F15-4CE5-8AB1-A4A29F9E8AE5}">
      <dsp:nvSpPr>
        <dsp:cNvPr id="0" name=""/>
        <dsp:cNvSpPr/>
      </dsp:nvSpPr>
      <dsp:spPr>
        <a:xfrm>
          <a:off x="278608" y="24257"/>
          <a:ext cx="4114848" cy="454915"/>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7430" tIns="0" rIns="147430" bIns="0" numCol="1" spcCol="1270" anchor="ctr" anchorCtr="0">
          <a:noAutofit/>
        </a:bodyPr>
        <a:lstStyle/>
        <a:p>
          <a:pPr lvl="0" algn="l" defTabSz="711200">
            <a:lnSpc>
              <a:spcPct val="90000"/>
            </a:lnSpc>
            <a:spcBef>
              <a:spcPct val="0"/>
            </a:spcBef>
            <a:spcAft>
              <a:spcPct val="35000"/>
            </a:spcAft>
          </a:pPr>
          <a:r>
            <a:rPr lang="it-IT" sz="1600" kern="1200" dirty="0" smtClean="0"/>
            <a:t>Attività di polizia giudiziaria nei settori della:</a:t>
          </a:r>
          <a:endParaRPr lang="it-IT" sz="1600" kern="1200" dirty="0"/>
        </a:p>
      </dsp:txBody>
      <dsp:txXfrm>
        <a:off x="278608" y="24257"/>
        <a:ext cx="4114848" cy="454915"/>
      </dsp:txXfrm>
    </dsp:sp>
    <dsp:sp modelId="{A8333FE6-0BD3-45C2-9FD3-A8623D93B80E}">
      <dsp:nvSpPr>
        <dsp:cNvPr id="0" name=""/>
        <dsp:cNvSpPr/>
      </dsp:nvSpPr>
      <dsp:spPr>
        <a:xfrm>
          <a:off x="0" y="3889394"/>
          <a:ext cx="5572164" cy="101557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32462" tIns="166624" rIns="432462" bIns="113792" numCol="1" spcCol="1270" anchor="t" anchorCtr="0">
          <a:noAutofit/>
        </a:bodyPr>
        <a:lstStyle/>
        <a:p>
          <a:pPr marL="171450" lvl="1" indent="-171450" algn="l" defTabSz="711200">
            <a:lnSpc>
              <a:spcPct val="90000"/>
            </a:lnSpc>
            <a:spcBef>
              <a:spcPct val="0"/>
            </a:spcBef>
            <a:spcAft>
              <a:spcPct val="15000"/>
            </a:spcAft>
            <a:buChar char="••"/>
          </a:pPr>
          <a:r>
            <a:rPr lang="it-IT" sz="1600" kern="1200" dirty="0" smtClean="0"/>
            <a:t>Attività di polizia stradale nei porti</a:t>
          </a:r>
        </a:p>
      </dsp:txBody>
      <dsp:txXfrm>
        <a:off x="0" y="3889394"/>
        <a:ext cx="5572164" cy="1015570"/>
      </dsp:txXfrm>
    </dsp:sp>
    <dsp:sp modelId="{E3936FFA-0CEB-4EA9-97FA-DC727E97CDCD}">
      <dsp:nvSpPr>
        <dsp:cNvPr id="0" name=""/>
        <dsp:cNvSpPr/>
      </dsp:nvSpPr>
      <dsp:spPr>
        <a:xfrm>
          <a:off x="278608" y="3552559"/>
          <a:ext cx="4114848" cy="454915"/>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7430" tIns="0" rIns="147430" bIns="0" numCol="1" spcCol="1270" anchor="ctr" anchorCtr="0">
          <a:noAutofit/>
        </a:bodyPr>
        <a:lstStyle/>
        <a:p>
          <a:pPr lvl="0" algn="l" defTabSz="711200">
            <a:lnSpc>
              <a:spcPct val="90000"/>
            </a:lnSpc>
            <a:spcBef>
              <a:spcPct val="0"/>
            </a:spcBef>
            <a:spcAft>
              <a:spcPct val="35000"/>
            </a:spcAft>
          </a:pPr>
          <a:r>
            <a:rPr lang="it-IT" sz="1600" kern="1200" dirty="0" smtClean="0"/>
            <a:t>D. </a:t>
          </a:r>
          <a:r>
            <a:rPr lang="it-IT" sz="1600" kern="1200" dirty="0" err="1" smtClean="0"/>
            <a:t>L.vo</a:t>
          </a:r>
          <a:r>
            <a:rPr lang="it-IT" sz="1600" kern="1200" dirty="0" smtClean="0"/>
            <a:t> 30 aprile 1992, n. 285 </a:t>
          </a:r>
          <a:br>
            <a:rPr lang="it-IT" sz="1600" kern="1200" dirty="0" smtClean="0"/>
          </a:br>
          <a:r>
            <a:rPr lang="it-IT" sz="1600" kern="1200" dirty="0" smtClean="0"/>
            <a:t>Nuovo codice della strada</a:t>
          </a:r>
          <a:endParaRPr lang="it-IT" sz="1600" kern="1200" dirty="0"/>
        </a:p>
      </dsp:txBody>
      <dsp:txXfrm>
        <a:off x="278608" y="3552559"/>
        <a:ext cx="4114848" cy="454915"/>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133B8C-0564-4869-A8A6-2C942FB35148}">
      <dsp:nvSpPr>
        <dsp:cNvPr id="0" name=""/>
        <dsp:cNvSpPr/>
      </dsp:nvSpPr>
      <dsp:spPr>
        <a:xfrm>
          <a:off x="3283" y="501268"/>
          <a:ext cx="2818382" cy="1225630"/>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80010" numCol="1" spcCol="1270" anchor="t" anchorCtr="0">
          <a:noAutofit/>
        </a:bodyPr>
        <a:lstStyle/>
        <a:p>
          <a:pPr lvl="0" algn="l" defTabSz="933450">
            <a:lnSpc>
              <a:spcPct val="90000"/>
            </a:lnSpc>
            <a:spcBef>
              <a:spcPct val="0"/>
            </a:spcBef>
            <a:spcAft>
              <a:spcPct val="35000"/>
            </a:spcAft>
          </a:pPr>
          <a:r>
            <a:rPr lang="it-IT" sz="2100" b="1" kern="1200" dirty="0" smtClean="0"/>
            <a:t>Protezione Civile</a:t>
          </a:r>
          <a:endParaRPr lang="it-IT" sz="2100" b="1" kern="1200" dirty="0"/>
        </a:p>
      </dsp:txBody>
      <dsp:txXfrm>
        <a:off x="3283" y="501268"/>
        <a:ext cx="2818382" cy="817087"/>
      </dsp:txXfrm>
    </dsp:sp>
    <dsp:sp modelId="{49C6262A-E3E2-4B42-BF20-7E19BBCEFAE0}">
      <dsp:nvSpPr>
        <dsp:cNvPr id="0" name=""/>
        <dsp:cNvSpPr/>
      </dsp:nvSpPr>
      <dsp:spPr>
        <a:xfrm>
          <a:off x="580542" y="1318356"/>
          <a:ext cx="2818382" cy="2244375"/>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9352" tIns="149352" rIns="149352" bIns="149352" numCol="1" spcCol="1270" anchor="t" anchorCtr="0">
          <a:noAutofit/>
        </a:bodyPr>
        <a:lstStyle/>
        <a:p>
          <a:pPr marL="228600" lvl="1" indent="-228600" algn="l" defTabSz="933450">
            <a:lnSpc>
              <a:spcPct val="90000"/>
            </a:lnSpc>
            <a:spcBef>
              <a:spcPct val="0"/>
            </a:spcBef>
            <a:spcAft>
              <a:spcPct val="15000"/>
            </a:spcAft>
            <a:buChar char="••"/>
          </a:pPr>
          <a:r>
            <a:rPr lang="it-IT" sz="2100" kern="1200" dirty="0" smtClean="0"/>
            <a:t>Concorso agli interventi di protezione civile in situazioni di emergenza;</a:t>
          </a:r>
          <a:endParaRPr lang="it-IT" sz="2100" kern="1200" dirty="0"/>
        </a:p>
      </dsp:txBody>
      <dsp:txXfrm>
        <a:off x="580542" y="1318356"/>
        <a:ext cx="2818382" cy="2244375"/>
      </dsp:txXfrm>
    </dsp:sp>
    <dsp:sp modelId="{B41C5027-7C6E-497B-B879-25DACF097136}">
      <dsp:nvSpPr>
        <dsp:cNvPr id="0" name=""/>
        <dsp:cNvSpPr/>
      </dsp:nvSpPr>
      <dsp:spPr>
        <a:xfrm>
          <a:off x="7858178" y="1214446"/>
          <a:ext cx="142878" cy="701695"/>
        </a:xfrm>
        <a:prstGeom prst="rightArrow">
          <a:avLst>
            <a:gd name="adj1" fmla="val 60000"/>
            <a:gd name="adj2" fmla="val 50000"/>
          </a:avLst>
        </a:prstGeom>
        <a:solidFill>
          <a:schemeClr val="bg1"/>
        </a:solidFill>
        <a:ln>
          <a:solidFill>
            <a:schemeClr val="bg1"/>
          </a:solid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it-IT" sz="1700" kern="1200"/>
        </a:p>
      </dsp:txBody>
      <dsp:txXfrm>
        <a:off x="7858178" y="1214446"/>
        <a:ext cx="142878" cy="701695"/>
      </dsp:txXfrm>
    </dsp:sp>
    <dsp:sp modelId="{9812CBCB-A26D-473B-82FA-AA6219220C32}">
      <dsp:nvSpPr>
        <dsp:cNvPr id="0" name=""/>
        <dsp:cNvSpPr/>
      </dsp:nvSpPr>
      <dsp:spPr>
        <a:xfrm>
          <a:off x="4530692" y="501268"/>
          <a:ext cx="2818382" cy="1225630"/>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80010" numCol="1" spcCol="1270" anchor="t" anchorCtr="0">
          <a:noAutofit/>
        </a:bodyPr>
        <a:lstStyle/>
        <a:p>
          <a:pPr lvl="0" algn="l" defTabSz="933450">
            <a:lnSpc>
              <a:spcPct val="90000"/>
            </a:lnSpc>
            <a:spcBef>
              <a:spcPct val="0"/>
            </a:spcBef>
            <a:spcAft>
              <a:spcPct val="35000"/>
            </a:spcAft>
          </a:pPr>
          <a:r>
            <a:rPr lang="it-IT" sz="2100" b="1" kern="1200" dirty="0" smtClean="0"/>
            <a:t>Ministero Beni Ambientali e Culturali</a:t>
          </a:r>
          <a:endParaRPr lang="it-IT" sz="2100" b="1" kern="1200" dirty="0"/>
        </a:p>
      </dsp:txBody>
      <dsp:txXfrm>
        <a:off x="4530692" y="501268"/>
        <a:ext cx="2818382" cy="817087"/>
      </dsp:txXfrm>
    </dsp:sp>
    <dsp:sp modelId="{E0B5364A-0779-4E07-AF5F-02E18F870FF8}">
      <dsp:nvSpPr>
        <dsp:cNvPr id="0" name=""/>
        <dsp:cNvSpPr/>
      </dsp:nvSpPr>
      <dsp:spPr>
        <a:xfrm>
          <a:off x="5107951" y="1318356"/>
          <a:ext cx="2818382" cy="2244375"/>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9352" tIns="149352" rIns="149352" bIns="149352" numCol="1" spcCol="1270" anchor="t" anchorCtr="0">
          <a:noAutofit/>
        </a:bodyPr>
        <a:lstStyle/>
        <a:p>
          <a:pPr marL="228600" lvl="1" indent="-228600" algn="l" defTabSz="933450">
            <a:lnSpc>
              <a:spcPct val="90000"/>
            </a:lnSpc>
            <a:spcBef>
              <a:spcPct val="0"/>
            </a:spcBef>
            <a:spcAft>
              <a:spcPct val="15000"/>
            </a:spcAft>
            <a:buChar char="••"/>
          </a:pPr>
          <a:r>
            <a:rPr lang="it-IT" sz="2100" kern="1200" dirty="0" smtClean="0"/>
            <a:t>Concorso alla tutela del patrimonio storico, artistico e archeologico sommerso</a:t>
          </a:r>
          <a:endParaRPr lang="it-IT" sz="2100" kern="1200" dirty="0"/>
        </a:p>
        <a:p>
          <a:pPr marL="228600" lvl="1" indent="-228600" algn="l" defTabSz="933450">
            <a:lnSpc>
              <a:spcPct val="90000"/>
            </a:lnSpc>
            <a:spcBef>
              <a:spcPct val="0"/>
            </a:spcBef>
            <a:spcAft>
              <a:spcPct val="15000"/>
            </a:spcAft>
            <a:buChar char="••"/>
          </a:pPr>
          <a:r>
            <a:rPr lang="it-IT" sz="2100" kern="1200" dirty="0" smtClean="0"/>
            <a:t>(L. 157/2009)</a:t>
          </a:r>
          <a:endParaRPr lang="it-IT" sz="2100" kern="1200" dirty="0"/>
        </a:p>
      </dsp:txBody>
      <dsp:txXfrm>
        <a:off x="5107951" y="1318356"/>
        <a:ext cx="2818382" cy="2244375"/>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8E1A5AC-B3D7-4062-8CA2-5D69DFD193B3}">
      <dsp:nvSpPr>
        <dsp:cNvPr id="0" name=""/>
        <dsp:cNvSpPr/>
      </dsp:nvSpPr>
      <dsp:spPr>
        <a:xfrm>
          <a:off x="0" y="169893"/>
          <a:ext cx="5786478" cy="2667600"/>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it-IT" sz="2600" kern="1200" dirty="0" smtClean="0"/>
            <a:t>Il Comando Generale è il referente italiano in ambito UE per il controllo delle attività di pesca</a:t>
          </a:r>
        </a:p>
        <a:p>
          <a:pPr lvl="0" algn="ctr" defTabSz="1155700">
            <a:lnSpc>
              <a:spcPct val="90000"/>
            </a:lnSpc>
            <a:spcBef>
              <a:spcPct val="0"/>
            </a:spcBef>
            <a:spcAft>
              <a:spcPct val="35000"/>
            </a:spcAft>
          </a:pPr>
          <a:r>
            <a:rPr lang="it-IT" sz="2200" kern="1200" dirty="0" smtClean="0"/>
            <a:t>(CCNP - Centro Controllo Nazionale Pesca - Reg. CE n. 2244/2003 – </a:t>
          </a:r>
          <a:r>
            <a:rPr lang="it-IT" sz="2200" kern="1200" dirty="0" err="1" smtClean="0"/>
            <a:t>Reg</a:t>
          </a:r>
          <a:r>
            <a:rPr lang="it-IT" sz="2200" kern="1200" dirty="0" smtClean="0"/>
            <a:t> . CE n. 302/2009 – D.P.R. n. 424/1998 – </a:t>
          </a:r>
          <a:r>
            <a:rPr lang="it-IT" sz="2200" kern="1200" dirty="0" err="1" smtClean="0"/>
            <a:t>D.Lgs.</a:t>
          </a:r>
          <a:r>
            <a:rPr lang="it-IT" sz="2200" kern="1200" dirty="0" smtClean="0"/>
            <a:t> 153/2004)</a:t>
          </a:r>
          <a:endParaRPr lang="it-IT" sz="2200" kern="1200" dirty="0"/>
        </a:p>
      </dsp:txBody>
      <dsp:txXfrm>
        <a:off x="0" y="169893"/>
        <a:ext cx="5786478" cy="2667600"/>
      </dsp:txXfrm>
    </dsp:sp>
    <dsp:sp modelId="{5F790444-D843-40FA-AE08-949266CBFAD7}">
      <dsp:nvSpPr>
        <dsp:cNvPr id="0" name=""/>
        <dsp:cNvSpPr/>
      </dsp:nvSpPr>
      <dsp:spPr>
        <a:xfrm>
          <a:off x="0" y="2837494"/>
          <a:ext cx="5786478" cy="242190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83721"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it-IT" sz="2300" kern="1200" smtClean="0"/>
            <a:t>direzione, vigilanza e controllo sulla filiera della pesca</a:t>
          </a:r>
          <a:br>
            <a:rPr lang="it-IT" sz="2300" kern="1200" smtClean="0"/>
          </a:br>
          <a:r>
            <a:rPr lang="it-IT" sz="2300" kern="1200" smtClean="0"/>
            <a:t>(L. 963/1965)</a:t>
          </a:r>
          <a:endParaRPr lang="it-IT" sz="2300" kern="1200" dirty="0"/>
        </a:p>
        <a:p>
          <a:pPr marL="228600" lvl="1" indent="-228600" algn="l" defTabSz="1022350">
            <a:lnSpc>
              <a:spcPct val="90000"/>
            </a:lnSpc>
            <a:spcBef>
              <a:spcPct val="0"/>
            </a:spcBef>
            <a:spcAft>
              <a:spcPct val="20000"/>
            </a:spcAft>
            <a:buChar char="••"/>
          </a:pPr>
          <a:r>
            <a:rPr lang="it-IT" sz="2300" kern="1200" dirty="0" smtClean="0"/>
            <a:t>vigilanza e controllo sull’esatto adempimento delle norme relative alle provvidenze in materia di pesca previste dalla normativa nazionale e internazionale</a:t>
          </a:r>
          <a:endParaRPr lang="it-IT" sz="2300" kern="1200" dirty="0"/>
        </a:p>
      </dsp:txBody>
      <dsp:txXfrm>
        <a:off x="0" y="2837494"/>
        <a:ext cx="5786478" cy="2421900"/>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126141E-071D-4107-A9DE-D215FDA69663}">
      <dsp:nvSpPr>
        <dsp:cNvPr id="0" name=""/>
        <dsp:cNvSpPr/>
      </dsp:nvSpPr>
      <dsp:spPr>
        <a:xfrm>
          <a:off x="7534" y="0"/>
          <a:ext cx="2251971" cy="1143008"/>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it-IT" sz="1700" kern="1200" dirty="0" smtClean="0">
              <a:effectLst>
                <a:outerShdw blurRad="38100" dist="38100" dir="2700000" algn="tl">
                  <a:srgbClr val="000000"/>
                </a:outerShdw>
              </a:effectLst>
              <a:latin typeface="Arial" charset="0"/>
            </a:rPr>
            <a:t>Corpo delle Capitanerie di Porto – Guardia Costiera</a:t>
          </a:r>
          <a:endParaRPr lang="it-IT" sz="1700" kern="1200" dirty="0"/>
        </a:p>
      </dsp:txBody>
      <dsp:txXfrm>
        <a:off x="7534" y="0"/>
        <a:ext cx="2251971" cy="1143008"/>
      </dsp:txXfrm>
    </dsp:sp>
    <dsp:sp modelId="{B938973E-2DEE-4052-946C-39A78E82187B}">
      <dsp:nvSpPr>
        <dsp:cNvPr id="0" name=""/>
        <dsp:cNvSpPr/>
      </dsp:nvSpPr>
      <dsp:spPr>
        <a:xfrm>
          <a:off x="2484702" y="292259"/>
          <a:ext cx="477417" cy="558488"/>
        </a:xfrm>
        <a:prstGeom prst="rightArrow">
          <a:avLst>
            <a:gd name="adj1" fmla="val 60000"/>
            <a:gd name="adj2" fmla="val 50000"/>
          </a:avLst>
        </a:prstGeom>
        <a:solidFill>
          <a:schemeClr val="dk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it-IT" sz="1400" kern="1200"/>
        </a:p>
      </dsp:txBody>
      <dsp:txXfrm>
        <a:off x="2484702" y="292259"/>
        <a:ext cx="477417" cy="558488"/>
      </dsp:txXfrm>
    </dsp:sp>
    <dsp:sp modelId="{B613FA92-7F68-4ADF-A4CC-1124E8DAA9C7}">
      <dsp:nvSpPr>
        <dsp:cNvPr id="0" name=""/>
        <dsp:cNvSpPr/>
      </dsp:nvSpPr>
      <dsp:spPr>
        <a:xfrm>
          <a:off x="3160294" y="0"/>
          <a:ext cx="2251971" cy="1143008"/>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it-IT" sz="1700" kern="1200" dirty="0" smtClean="0">
              <a:effectLst>
                <a:outerShdw blurRad="38100" dist="38100" dir="2700000" algn="tl">
                  <a:srgbClr val="000000"/>
                </a:outerShdw>
              </a:effectLst>
              <a:latin typeface="Arial" charset="0"/>
            </a:rPr>
            <a:t>dipende funzionalmente </a:t>
          </a:r>
          <a:endParaRPr lang="it-IT" sz="1700" kern="1200" dirty="0"/>
        </a:p>
      </dsp:txBody>
      <dsp:txXfrm>
        <a:off x="3160294" y="0"/>
        <a:ext cx="2251971" cy="1143008"/>
      </dsp:txXfrm>
    </dsp:sp>
    <dsp:sp modelId="{69047B2A-911A-4BC7-8091-1466ECCA0582}">
      <dsp:nvSpPr>
        <dsp:cNvPr id="0" name=""/>
        <dsp:cNvSpPr/>
      </dsp:nvSpPr>
      <dsp:spPr>
        <a:xfrm>
          <a:off x="5637462" y="292259"/>
          <a:ext cx="477417" cy="558488"/>
        </a:xfrm>
        <a:prstGeom prst="rightArrow">
          <a:avLst>
            <a:gd name="adj1" fmla="val 60000"/>
            <a:gd name="adj2" fmla="val 50000"/>
          </a:avLst>
        </a:prstGeom>
        <a:solidFill>
          <a:schemeClr val="dk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it-IT" sz="1400" kern="1200"/>
        </a:p>
      </dsp:txBody>
      <dsp:txXfrm>
        <a:off x="5637462" y="292259"/>
        <a:ext cx="477417" cy="558488"/>
      </dsp:txXfrm>
    </dsp:sp>
    <dsp:sp modelId="{CEDF4CF7-AF78-4450-882C-D36289A5706C}">
      <dsp:nvSpPr>
        <dsp:cNvPr id="0" name=""/>
        <dsp:cNvSpPr/>
      </dsp:nvSpPr>
      <dsp:spPr>
        <a:xfrm>
          <a:off x="6313054" y="0"/>
          <a:ext cx="2251971" cy="1143008"/>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it-IT" sz="1700" kern="1200" dirty="0" smtClean="0">
              <a:effectLst>
                <a:outerShdw blurRad="38100" dist="38100" dir="2700000" algn="tl">
                  <a:srgbClr val="000000"/>
                </a:outerShdw>
              </a:effectLst>
              <a:latin typeface="Arial" charset="0"/>
            </a:rPr>
            <a:t>Ministero dell’Ambiente e della Tutela del Territorio e del Mare</a:t>
          </a:r>
          <a:endParaRPr lang="it-IT" sz="1700" kern="1200" dirty="0"/>
        </a:p>
      </dsp:txBody>
      <dsp:txXfrm>
        <a:off x="6313054" y="0"/>
        <a:ext cx="2251971" cy="1143008"/>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14.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15.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16.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it-IT"/>
          </a:p>
        </p:txBody>
      </p:sp>
      <p:sp>
        <p:nvSpPr>
          <p:cNvPr id="3" name="Segnaposto data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4BD544EA-751F-4529-A8A7-1AB73716CD7C}" type="datetimeFigureOut">
              <a:rPr lang="it-IT" smtClean="0"/>
              <a:pPr/>
              <a:t>24/05/2011</a:t>
            </a:fld>
            <a:endParaRPr lang="it-IT"/>
          </a:p>
        </p:txBody>
      </p:sp>
      <p:sp>
        <p:nvSpPr>
          <p:cNvPr id="4" name="Segnaposto piè di pagina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it-IT"/>
          </a:p>
        </p:txBody>
      </p:sp>
      <p:sp>
        <p:nvSpPr>
          <p:cNvPr id="5" name="Segnaposto numero diapositiva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2B2F48D8-1419-412B-B893-E597F7C298FF}" type="slidenum">
              <a:rPr lang="it-IT" smtClean="0"/>
              <a:pPr/>
              <a:t>‹N›</a:t>
            </a:fld>
            <a:endParaRPr 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it-IT"/>
          </a:p>
        </p:txBody>
      </p:sp>
      <p:sp>
        <p:nvSpPr>
          <p:cNvPr id="3" name="Segnaposto data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7B5AD670-023E-4DED-BCDC-81747EAB46F4}" type="datetimeFigureOut">
              <a:rPr lang="it-IT" smtClean="0"/>
              <a:pPr/>
              <a:t>24/05/2011</a:t>
            </a:fld>
            <a:endParaRPr lang="it-IT"/>
          </a:p>
        </p:txBody>
      </p:sp>
      <p:sp>
        <p:nvSpPr>
          <p:cNvPr id="4" name="Segnaposto immagine diapositiva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it-IT"/>
          </a:p>
        </p:txBody>
      </p:sp>
      <p:sp>
        <p:nvSpPr>
          <p:cNvPr id="5" name="Segnaposto note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it-IT"/>
          </a:p>
        </p:txBody>
      </p:sp>
      <p:sp>
        <p:nvSpPr>
          <p:cNvPr id="7" name="Segnaposto numero diapositiva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27D6250D-768E-450D-9776-24916E83113A}"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egnaposto immagine diapositiva 1"/>
          <p:cNvSpPr>
            <a:spLocks noGrp="1" noRot="1" noChangeAspect="1" noTextEdit="1"/>
          </p:cNvSpPr>
          <p:nvPr>
            <p:ph type="sldImg"/>
          </p:nvPr>
        </p:nvSpPr>
        <p:spPr>
          <a:ln/>
        </p:spPr>
      </p:sp>
      <p:sp>
        <p:nvSpPr>
          <p:cNvPr id="23555" name="Segnaposto note 2"/>
          <p:cNvSpPr>
            <a:spLocks noGrp="1"/>
          </p:cNvSpPr>
          <p:nvPr>
            <p:ph type="body" idx="1"/>
          </p:nvPr>
        </p:nvSpPr>
        <p:spPr>
          <a:noFill/>
          <a:ln/>
        </p:spPr>
        <p:txBody>
          <a:bodyPr/>
          <a:lstStyle/>
          <a:p>
            <a:pPr eaLnBrk="1" hangingPunct="1"/>
            <a:endParaRPr lang="it-IT" smtClean="0"/>
          </a:p>
        </p:txBody>
      </p:sp>
      <p:sp>
        <p:nvSpPr>
          <p:cNvPr id="23556" name="Segnaposto numero diapositiva 3"/>
          <p:cNvSpPr>
            <a:spLocks noGrp="1"/>
          </p:cNvSpPr>
          <p:nvPr>
            <p:ph type="sldNum" sz="quarter" idx="5"/>
          </p:nvPr>
        </p:nvSpPr>
        <p:spPr>
          <a:noFill/>
        </p:spPr>
        <p:txBody>
          <a:bodyPr/>
          <a:lstStyle/>
          <a:p>
            <a:fld id="{B57A6975-363A-48CE-9349-F278B0D5EC93}" type="slidenum">
              <a:rPr lang="it-IT" smtClean="0"/>
              <a:pPr/>
              <a:t>1</a:t>
            </a:fld>
            <a:endParaRPr 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egnaposto immagine diapositiva 1"/>
          <p:cNvSpPr>
            <a:spLocks noGrp="1" noRot="1" noChangeAspect="1" noTextEdit="1"/>
          </p:cNvSpPr>
          <p:nvPr>
            <p:ph type="sldImg"/>
          </p:nvPr>
        </p:nvSpPr>
        <p:spPr>
          <a:ln/>
        </p:spPr>
      </p:sp>
      <p:sp>
        <p:nvSpPr>
          <p:cNvPr id="23555" name="Segnaposto note 2"/>
          <p:cNvSpPr>
            <a:spLocks noGrp="1"/>
          </p:cNvSpPr>
          <p:nvPr>
            <p:ph type="body" idx="1"/>
          </p:nvPr>
        </p:nvSpPr>
        <p:spPr>
          <a:noFill/>
          <a:ln/>
        </p:spPr>
        <p:txBody>
          <a:bodyPr/>
          <a:lstStyle/>
          <a:p>
            <a:pPr eaLnBrk="1" hangingPunct="1"/>
            <a:endParaRPr lang="it-IT" smtClean="0"/>
          </a:p>
        </p:txBody>
      </p:sp>
      <p:sp>
        <p:nvSpPr>
          <p:cNvPr id="23556" name="Segnaposto numero diapositiva 3"/>
          <p:cNvSpPr>
            <a:spLocks noGrp="1"/>
          </p:cNvSpPr>
          <p:nvPr>
            <p:ph type="sldNum" sz="quarter" idx="5"/>
          </p:nvPr>
        </p:nvSpPr>
        <p:spPr>
          <a:noFill/>
        </p:spPr>
        <p:txBody>
          <a:bodyPr/>
          <a:lstStyle/>
          <a:p>
            <a:fld id="{B57A6975-363A-48CE-9349-F278B0D5EC93}" type="slidenum">
              <a:rPr lang="it-IT" smtClean="0"/>
              <a:pPr/>
              <a:t>12</a:t>
            </a:fld>
            <a:endParaRPr 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egnaposto immagine diapositiva 1"/>
          <p:cNvSpPr>
            <a:spLocks noGrp="1" noRot="1" noChangeAspect="1" noTextEdit="1"/>
          </p:cNvSpPr>
          <p:nvPr>
            <p:ph type="sldImg"/>
          </p:nvPr>
        </p:nvSpPr>
        <p:spPr>
          <a:xfrm>
            <a:off x="992188" y="768350"/>
            <a:ext cx="5114925" cy="3836988"/>
          </a:xfrm>
          <a:ln/>
        </p:spPr>
      </p:sp>
      <p:sp>
        <p:nvSpPr>
          <p:cNvPr id="13315" name="Segnaposto note 2"/>
          <p:cNvSpPr>
            <a:spLocks noGrp="1"/>
          </p:cNvSpPr>
          <p:nvPr>
            <p:ph type="body" idx="1"/>
          </p:nvPr>
        </p:nvSpPr>
        <p:spPr>
          <a:noFill/>
          <a:ln/>
        </p:spPr>
        <p:txBody>
          <a:bodyPr/>
          <a:lstStyle/>
          <a:p>
            <a:pPr eaLnBrk="1" hangingPunct="1"/>
            <a:endParaRPr lang="it-IT" smtClean="0"/>
          </a:p>
        </p:txBody>
      </p:sp>
      <p:sp>
        <p:nvSpPr>
          <p:cNvPr id="13316" name="Segnaposto numero diapositiva 3"/>
          <p:cNvSpPr>
            <a:spLocks noGrp="1"/>
          </p:cNvSpPr>
          <p:nvPr>
            <p:ph type="sldNum" sz="quarter" idx="5"/>
          </p:nvPr>
        </p:nvSpPr>
        <p:spPr>
          <a:noFill/>
        </p:spPr>
        <p:txBody>
          <a:bodyPr/>
          <a:lstStyle/>
          <a:p>
            <a:fld id="{3780B0B4-CD3E-49CC-BC6C-E7C3ACA6F45E}" type="slidenum">
              <a:rPr lang="it-IT" smtClean="0"/>
              <a:pPr/>
              <a:t>28</a:t>
            </a:fld>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F83DA0EC-EB4C-4E49-BFFC-B861F4F7D167}" type="datetimeFigureOut">
              <a:rPr lang="it-IT" smtClean="0"/>
              <a:pPr/>
              <a:t>24/05/2011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1BAD1D6-0430-4E9B-A748-AF200BED592B}"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83DA0EC-EB4C-4E49-BFFC-B861F4F7D167}" type="datetimeFigureOut">
              <a:rPr lang="it-IT" smtClean="0"/>
              <a:pPr/>
              <a:t>24/05/2011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1BAD1D6-0430-4E9B-A748-AF200BED592B}"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83DA0EC-EB4C-4E49-BFFC-B861F4F7D167}" type="datetimeFigureOut">
              <a:rPr lang="it-IT" smtClean="0"/>
              <a:pPr/>
              <a:t>24/05/2011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1BAD1D6-0430-4E9B-A748-AF200BED592B}"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83DA0EC-EB4C-4E49-BFFC-B861F4F7D167}" type="datetimeFigureOut">
              <a:rPr lang="it-IT" smtClean="0"/>
              <a:pPr/>
              <a:t>24/05/2011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1BAD1D6-0430-4E9B-A748-AF200BED592B}"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F83DA0EC-EB4C-4E49-BFFC-B861F4F7D167}" type="datetimeFigureOut">
              <a:rPr lang="it-IT" smtClean="0"/>
              <a:pPr/>
              <a:t>24/05/2011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1BAD1D6-0430-4E9B-A748-AF200BED592B}"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F83DA0EC-EB4C-4E49-BFFC-B861F4F7D167}" type="datetimeFigureOut">
              <a:rPr lang="it-IT" smtClean="0"/>
              <a:pPr/>
              <a:t>24/05/2011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1BAD1D6-0430-4E9B-A748-AF200BED592B}"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F83DA0EC-EB4C-4E49-BFFC-B861F4F7D167}" type="datetimeFigureOut">
              <a:rPr lang="it-IT" smtClean="0"/>
              <a:pPr/>
              <a:t>24/05/2011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31BAD1D6-0430-4E9B-A748-AF200BED592B}"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F83DA0EC-EB4C-4E49-BFFC-B861F4F7D167}" type="datetimeFigureOut">
              <a:rPr lang="it-IT" smtClean="0"/>
              <a:pPr/>
              <a:t>24/05/2011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31BAD1D6-0430-4E9B-A748-AF200BED592B}"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83DA0EC-EB4C-4E49-BFFC-B861F4F7D167}" type="datetimeFigureOut">
              <a:rPr lang="it-IT" smtClean="0"/>
              <a:pPr/>
              <a:t>24/05/2011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31BAD1D6-0430-4E9B-A748-AF200BED592B}"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83DA0EC-EB4C-4E49-BFFC-B861F4F7D167}" type="datetimeFigureOut">
              <a:rPr lang="it-IT" smtClean="0"/>
              <a:pPr/>
              <a:t>24/05/2011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1BAD1D6-0430-4E9B-A748-AF200BED592B}"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83DA0EC-EB4C-4E49-BFFC-B861F4F7D167}" type="datetimeFigureOut">
              <a:rPr lang="it-IT" smtClean="0"/>
              <a:pPr/>
              <a:t>24/05/2011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1BAD1D6-0430-4E9B-A748-AF200BED592B}"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b="91000"/>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3DA0EC-EB4C-4E49-BFFC-B861F4F7D167}" type="datetimeFigureOut">
              <a:rPr lang="it-IT" smtClean="0"/>
              <a:pPr/>
              <a:t>24/05/2011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BAD1D6-0430-4E9B-A748-AF200BED592B}"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diagramQuickStyle" Target="../diagrams/quickStyle12.xml"/><Relationship Id="rId3" Type="http://schemas.openxmlformats.org/officeDocument/2006/relationships/diagramLayout" Target="../diagrams/layout11.xml"/><Relationship Id="rId7" Type="http://schemas.openxmlformats.org/officeDocument/2006/relationships/diagramLayout" Target="../diagrams/layout12.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openxmlformats.org/officeDocument/2006/relationships/diagramData" Target="../diagrams/data12.xml"/><Relationship Id="rId11" Type="http://schemas.microsoft.com/office/2007/relationships/diagramDrawing" Target="../diagrams/drawing12.xml"/><Relationship Id="rId5" Type="http://schemas.openxmlformats.org/officeDocument/2006/relationships/diagramColors" Target="../diagrams/colors11.xml"/><Relationship Id="rId10" Type="http://schemas.microsoft.com/office/2007/relationships/diagramDrawing" Target="../diagrams/drawing11.xml"/><Relationship Id="rId4" Type="http://schemas.openxmlformats.org/officeDocument/2006/relationships/diagramQuickStyle" Target="../diagrams/quickStyle11.xml"/><Relationship Id="rId9" Type="http://schemas.openxmlformats.org/officeDocument/2006/relationships/diagramColors" Target="../diagrams/colors1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hyperlink" Target="http://it.wikipedia.org/wiki/Stockholm_(nave)" TargetMode="External"/><Relationship Id="rId4" Type="http://schemas.openxmlformats.org/officeDocument/2006/relationships/hyperlink" Target="http://it.wikipedia.org/wiki/Nantucket" TargetMode="Externa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7.xml.rels><?xml version="1.0" encoding="UTF-8" standalone="yes"?>
<Relationships xmlns="http://schemas.openxmlformats.org/package/2006/relationships"><Relationship Id="rId3" Type="http://schemas.openxmlformats.org/officeDocument/2006/relationships/hyperlink" Target="torrey.gif" TargetMode="External"/><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upload.wikimedia.org/wikipedia/commons/1/1d/The_AMOCO_CADIZ_ran_aground_off_the_coast_of_Brittany,_France_on_March_16,_1978,_spilling_68.7_million_gallons_of_oil.jpeg" TargetMode="Externa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gif"/></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upload.wikimedia.org/wikipedia/commons/b/bd/Achille39.jpg"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diagramQuickStyle" Target="../diagrams/quickStyle17.xml"/><Relationship Id="rId3" Type="http://schemas.openxmlformats.org/officeDocument/2006/relationships/diagramLayout" Target="../diagrams/layout16.xml"/><Relationship Id="rId7" Type="http://schemas.openxmlformats.org/officeDocument/2006/relationships/diagramLayout" Target="../diagrams/layout17.xml"/><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openxmlformats.org/officeDocument/2006/relationships/diagramData" Target="../diagrams/data17.xml"/><Relationship Id="rId11" Type="http://schemas.microsoft.com/office/2007/relationships/diagramDrawing" Target="../diagrams/drawing17.xml"/><Relationship Id="rId5" Type="http://schemas.openxmlformats.org/officeDocument/2006/relationships/diagramColors" Target="../diagrams/colors16.xml"/><Relationship Id="rId10" Type="http://schemas.microsoft.com/office/2007/relationships/diagramDrawing" Target="../diagrams/drawing16.xml"/><Relationship Id="rId4" Type="http://schemas.openxmlformats.org/officeDocument/2006/relationships/diagramQuickStyle" Target="../diagrams/quickStyle16.xml"/><Relationship Id="rId9" Type="http://schemas.openxmlformats.org/officeDocument/2006/relationships/diagramColors" Target="../diagrams/colors17.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7.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7.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7.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7.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7.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7.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7.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7.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7.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7.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7.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8.xml.rels><?xml version="1.0" encoding="UTF-8" standalone="yes"?>
<Relationships xmlns="http://schemas.openxmlformats.org/package/2006/relationships"><Relationship Id="rId8" Type="http://schemas.openxmlformats.org/officeDocument/2006/relationships/diagramQuickStyle" Target="../diagrams/quickStyle30.xml"/><Relationship Id="rId3" Type="http://schemas.openxmlformats.org/officeDocument/2006/relationships/diagramLayout" Target="../diagrams/layout29.xml"/><Relationship Id="rId7" Type="http://schemas.openxmlformats.org/officeDocument/2006/relationships/diagramLayout" Target="../diagrams/layout30.xml"/><Relationship Id="rId2" Type="http://schemas.openxmlformats.org/officeDocument/2006/relationships/diagramData" Target="../diagrams/data29.xml"/><Relationship Id="rId1" Type="http://schemas.openxmlformats.org/officeDocument/2006/relationships/slideLayout" Target="../slideLayouts/slideLayout7.xml"/><Relationship Id="rId6" Type="http://schemas.openxmlformats.org/officeDocument/2006/relationships/diagramData" Target="../diagrams/data30.xml"/><Relationship Id="rId11" Type="http://schemas.microsoft.com/office/2007/relationships/diagramDrawing" Target="../diagrams/drawing30.xml"/><Relationship Id="rId5" Type="http://schemas.openxmlformats.org/officeDocument/2006/relationships/diagramColors" Target="../diagrams/colors29.xml"/><Relationship Id="rId10" Type="http://schemas.microsoft.com/office/2007/relationships/diagramDrawing" Target="../diagrams/drawing29.xml"/><Relationship Id="rId4" Type="http://schemas.openxmlformats.org/officeDocument/2006/relationships/diagramQuickStyle" Target="../diagrams/quickStyle29.xml"/><Relationship Id="rId9" Type="http://schemas.openxmlformats.org/officeDocument/2006/relationships/diagramColors" Target="../diagrams/colors3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7" Type="http://schemas.microsoft.com/office/2007/relationships/diagramDrawing" Target="../diagrams/drawing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7" Type="http://schemas.microsoft.com/office/2007/relationships/diagramDrawing" Target="../diagrams/drawing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1.jpeg"/><Relationship Id="rId7" Type="http://schemas.openxmlformats.org/officeDocument/2006/relationships/diagramColors" Target="../diagrams/colors7.xml"/><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9.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3.jpeg"/><Relationship Id="rId7" Type="http://schemas.openxmlformats.org/officeDocument/2006/relationships/diagramColors" Target="../diagrams/colors8.xml"/><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4034" name="Picture 2" descr="http://www.brindisireport.it/breportmedias/2010/04/Il-porto-interno-di-Brindisi.jpg"/>
          <p:cNvPicPr>
            <a:picLocks noChangeAspect="1" noChangeArrowheads="1"/>
          </p:cNvPicPr>
          <p:nvPr/>
        </p:nvPicPr>
        <p:blipFill>
          <a:blip r:embed="rId3">
            <a:lum bright="40000"/>
          </a:blip>
          <a:srcRect/>
          <a:stretch>
            <a:fillRect/>
          </a:stretch>
        </p:blipFill>
        <p:spPr bwMode="auto">
          <a:xfrm>
            <a:off x="0" y="0"/>
            <a:ext cx="9144000" cy="6858000"/>
          </a:xfrm>
          <a:prstGeom prst="rect">
            <a:avLst/>
          </a:prstGeom>
          <a:noFill/>
        </p:spPr>
      </p:pic>
      <p:sp>
        <p:nvSpPr>
          <p:cNvPr id="4" name="Segnaposto numero diapositiva 3"/>
          <p:cNvSpPr>
            <a:spLocks noGrp="1"/>
          </p:cNvSpPr>
          <p:nvPr>
            <p:ph type="sldNum" sz="quarter" idx="12"/>
          </p:nvPr>
        </p:nvSpPr>
        <p:spPr/>
        <p:txBody>
          <a:bodyPr/>
          <a:lstStyle/>
          <a:p>
            <a:fld id="{EC8ECBCD-E877-4F82-8BB0-FA1C07B64022}" type="slidenum">
              <a:rPr lang="it-IT" smtClean="0"/>
              <a:pPr/>
              <a:t>1</a:t>
            </a:fld>
            <a:endParaRPr lang="it-IT"/>
          </a:p>
        </p:txBody>
      </p:sp>
      <p:sp>
        <p:nvSpPr>
          <p:cNvPr id="5" name="Rectangle 1"/>
          <p:cNvSpPr>
            <a:spLocks noChangeArrowheads="1"/>
          </p:cNvSpPr>
          <p:nvPr/>
        </p:nvSpPr>
        <p:spPr bwMode="auto">
          <a:xfrm>
            <a:off x="0" y="3786190"/>
            <a:ext cx="8858280" cy="27146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p>
            <a:pPr algn="ctr" eaLnBrk="0" hangingPunct="0">
              <a:defRPr/>
            </a:pPr>
            <a:endParaRPr lang="it-IT" sz="2000" dirty="0" smtClean="0">
              <a:solidFill>
                <a:srgbClr val="002060"/>
              </a:solidFill>
              <a:cs typeface="Arial" charset="0"/>
            </a:endParaRPr>
          </a:p>
          <a:p>
            <a:pPr algn="ctr" eaLnBrk="0" hangingPunct="0">
              <a:defRPr/>
            </a:pPr>
            <a:endParaRPr lang="it-IT" sz="2000" dirty="0" smtClean="0">
              <a:solidFill>
                <a:srgbClr val="002060"/>
              </a:solidFill>
              <a:cs typeface="Arial" charset="0"/>
            </a:endParaRPr>
          </a:p>
          <a:p>
            <a:pPr eaLnBrk="0" hangingPunct="0">
              <a:defRPr/>
            </a:pPr>
            <a:r>
              <a:rPr lang="it-IT" sz="2400" dirty="0" smtClean="0">
                <a:solidFill>
                  <a:srgbClr val="C00000"/>
                </a:solidFill>
                <a:cs typeface="Arial" charset="0"/>
              </a:rPr>
              <a:t>Relatore:</a:t>
            </a:r>
          </a:p>
          <a:p>
            <a:pPr algn="ctr" eaLnBrk="0" hangingPunct="0">
              <a:defRPr/>
            </a:pPr>
            <a:r>
              <a:rPr lang="it-IT" sz="2400" b="1" dirty="0" smtClean="0">
                <a:solidFill>
                  <a:srgbClr val="C00000"/>
                </a:solidFill>
                <a:cs typeface="Arial" charset="0"/>
              </a:rPr>
              <a:t>Ammiraglio Ispettore(CP) Felicio </a:t>
            </a:r>
            <a:r>
              <a:rPr lang="it-IT" sz="2400" b="1" dirty="0" err="1" smtClean="0">
                <a:solidFill>
                  <a:srgbClr val="C00000"/>
                </a:solidFill>
                <a:cs typeface="Arial" charset="0"/>
              </a:rPr>
              <a:t>Angrisano</a:t>
            </a:r>
            <a:endParaRPr lang="it-IT" sz="2400" b="1" dirty="0" smtClean="0">
              <a:solidFill>
                <a:srgbClr val="C00000"/>
              </a:solidFill>
              <a:cs typeface="Arial" charset="0"/>
            </a:endParaRPr>
          </a:p>
          <a:p>
            <a:pPr algn="ctr" eaLnBrk="0" hangingPunct="0">
              <a:defRPr/>
            </a:pPr>
            <a:endParaRPr lang="it-IT" sz="2400" b="1" dirty="0" smtClean="0">
              <a:solidFill>
                <a:srgbClr val="C00000"/>
              </a:solidFill>
              <a:cs typeface="Arial" charset="0"/>
            </a:endParaRPr>
          </a:p>
          <a:p>
            <a:pPr algn="ctr" eaLnBrk="0" hangingPunct="0">
              <a:defRPr/>
            </a:pPr>
            <a:r>
              <a:rPr lang="it-IT" b="1" dirty="0" smtClean="0">
                <a:solidFill>
                  <a:srgbClr val="C00000"/>
                </a:solidFill>
                <a:cs typeface="Arial" charset="0"/>
              </a:rPr>
              <a:t>Direttore Marittimo della Liguria </a:t>
            </a:r>
          </a:p>
          <a:p>
            <a:pPr algn="ctr" eaLnBrk="0" hangingPunct="0">
              <a:defRPr/>
            </a:pPr>
            <a:r>
              <a:rPr lang="it-IT" b="1" dirty="0" smtClean="0">
                <a:solidFill>
                  <a:srgbClr val="C00000"/>
                </a:solidFill>
                <a:cs typeface="Arial" charset="0"/>
              </a:rPr>
              <a:t>e </a:t>
            </a:r>
          </a:p>
          <a:p>
            <a:pPr algn="ctr" eaLnBrk="0" hangingPunct="0">
              <a:defRPr/>
            </a:pPr>
            <a:r>
              <a:rPr lang="it-IT" b="1" dirty="0" smtClean="0">
                <a:solidFill>
                  <a:srgbClr val="C00000"/>
                </a:solidFill>
                <a:cs typeface="Arial" charset="0"/>
              </a:rPr>
              <a:t>Comandante del Porto di Genova</a:t>
            </a:r>
          </a:p>
          <a:p>
            <a:pPr algn="ctr" eaLnBrk="0" hangingPunct="0">
              <a:defRPr/>
            </a:pPr>
            <a:endParaRPr lang="it-IT" b="1" dirty="0" smtClean="0">
              <a:solidFill>
                <a:srgbClr val="C00000"/>
              </a:solidFill>
              <a:cs typeface="Arial" charset="0"/>
            </a:endParaRPr>
          </a:p>
          <a:p>
            <a:pPr eaLnBrk="0" hangingPunct="0">
              <a:defRPr/>
            </a:pPr>
            <a:r>
              <a:rPr lang="it-IT" b="1" dirty="0" smtClean="0">
                <a:solidFill>
                  <a:srgbClr val="C00000"/>
                </a:solidFill>
                <a:cs typeface="Arial" charset="0"/>
              </a:rPr>
              <a:t>Brindisi, 27 maggio 2011</a:t>
            </a:r>
            <a:endParaRPr lang="it-IT" b="1" dirty="0">
              <a:solidFill>
                <a:srgbClr val="C00000"/>
              </a:solidFill>
              <a:cs typeface="Arial" charset="0"/>
            </a:endParaRPr>
          </a:p>
        </p:txBody>
      </p:sp>
      <p:pic>
        <p:nvPicPr>
          <p:cNvPr id="1027"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286512" y="285728"/>
            <a:ext cx="2635700" cy="1643074"/>
          </a:xfrm>
          <a:prstGeom prst="rect">
            <a:avLst/>
          </a:prstGeom>
          <a:noFill/>
          <a:ln w="9525">
            <a:noFill/>
            <a:miter lim="800000"/>
            <a:headEnd/>
            <a:tailEnd/>
          </a:ln>
          <a:effectLst/>
        </p:spPr>
      </p:pic>
      <p:pic>
        <p:nvPicPr>
          <p:cNvPr id="8" name="Picture 1"/>
          <p:cNvPicPr>
            <a:picLocks noChangeAspect="1" noChangeArrowheads="1"/>
          </p:cNvPicPr>
          <p:nvPr/>
        </p:nvPicPr>
        <p:blipFill>
          <a:blip r:embed="rId5" cstate="print">
            <a:clrChange>
              <a:clrFrom>
                <a:srgbClr val="FEFEFE"/>
              </a:clrFrom>
              <a:clrTo>
                <a:srgbClr val="FEFEFE">
                  <a:alpha val="0"/>
                </a:srgbClr>
              </a:clrTo>
            </a:clrChange>
          </a:blip>
          <a:stretch>
            <a:fillRect/>
          </a:stretch>
        </p:blipFill>
        <p:spPr bwMode="auto">
          <a:xfrm>
            <a:off x="500034" y="357165"/>
            <a:ext cx="2214577" cy="1505913"/>
          </a:xfrm>
          <a:prstGeom prst="rect">
            <a:avLst/>
          </a:prstGeom>
          <a:noFill/>
          <a:ln>
            <a:noFill/>
          </a:ln>
        </p:spPr>
      </p:pic>
      <p:sp>
        <p:nvSpPr>
          <p:cNvPr id="9" name="CasellaDiTesto 8"/>
          <p:cNvSpPr txBox="1"/>
          <p:nvPr/>
        </p:nvSpPr>
        <p:spPr>
          <a:xfrm>
            <a:off x="428596" y="1845222"/>
            <a:ext cx="2083712" cy="369332"/>
          </a:xfrm>
          <a:prstGeom prst="rect">
            <a:avLst/>
          </a:prstGeom>
          <a:noFill/>
        </p:spPr>
        <p:txBody>
          <a:bodyPr wrap="none" rtlCol="0">
            <a:spAutoFit/>
          </a:bodyPr>
          <a:lstStyle/>
          <a:p>
            <a:r>
              <a:rPr lang="it-IT" b="1" dirty="0" smtClean="0">
                <a:solidFill>
                  <a:srgbClr val="002060"/>
                </a:solidFill>
              </a:rPr>
              <a:t>GUARDIA COSTIERA</a:t>
            </a:r>
            <a:endParaRPr lang="it-IT" b="1" dirty="0">
              <a:solidFill>
                <a:srgbClr val="002060"/>
              </a:solidFill>
            </a:endParaRPr>
          </a:p>
        </p:txBody>
      </p:sp>
      <p:sp>
        <p:nvSpPr>
          <p:cNvPr id="10" name="Rettangolo 9"/>
          <p:cNvSpPr/>
          <p:nvPr/>
        </p:nvSpPr>
        <p:spPr>
          <a:xfrm>
            <a:off x="857224" y="2594614"/>
            <a:ext cx="7358114" cy="2308324"/>
          </a:xfrm>
          <a:prstGeom prst="rect">
            <a:avLst/>
          </a:prstGeom>
        </p:spPr>
        <p:txBody>
          <a:bodyPr wrap="square">
            <a:spAutoFit/>
          </a:bodyPr>
          <a:lstStyle/>
          <a:p>
            <a:pPr lvl="0" algn="ctr" eaLnBrk="0" hangingPunct="0">
              <a:lnSpc>
                <a:spcPct val="150000"/>
              </a:lnSpc>
              <a:defRPr/>
            </a:pPr>
            <a:r>
              <a:rPr lang="it-IT" sz="3600" b="1" dirty="0" smtClean="0">
                <a:ln w="10541" cmpd="sng">
                  <a:solidFill>
                    <a:schemeClr val="accent1">
                      <a:shade val="88000"/>
                      <a:satMod val="110000"/>
                    </a:schemeClr>
                  </a:solidFill>
                  <a:prstDash val="solid"/>
                </a:ln>
                <a:solidFill>
                  <a:srgbClr val="002060"/>
                </a:solidFill>
                <a:cs typeface="Arial" charset="0"/>
              </a:rPr>
              <a:t>GESTIONE TECNICA </a:t>
            </a:r>
          </a:p>
          <a:p>
            <a:pPr lvl="0" algn="ctr" eaLnBrk="0" hangingPunct="0">
              <a:lnSpc>
                <a:spcPct val="150000"/>
              </a:lnSpc>
              <a:defRPr/>
            </a:pPr>
            <a:r>
              <a:rPr lang="it-IT" sz="3600" b="1" dirty="0" smtClean="0">
                <a:ln w="10541" cmpd="sng">
                  <a:solidFill>
                    <a:schemeClr val="accent1">
                      <a:shade val="88000"/>
                      <a:satMod val="110000"/>
                    </a:schemeClr>
                  </a:solidFill>
                  <a:prstDash val="solid"/>
                </a:ln>
                <a:solidFill>
                  <a:srgbClr val="002060"/>
                </a:solidFill>
                <a:cs typeface="Arial" charset="0"/>
              </a:rPr>
              <a:t>PORTUALE E  SECURITY :</a:t>
            </a:r>
          </a:p>
          <a:p>
            <a:pPr lvl="0" algn="ctr" eaLnBrk="0" hangingPunct="0">
              <a:defRPr/>
            </a:pPr>
            <a:endParaRPr lang="it-IT" sz="3600" b="1" dirty="0" smtClean="0">
              <a:ln w="10541" cmpd="sng">
                <a:solidFill>
                  <a:schemeClr val="accent1">
                    <a:shade val="88000"/>
                    <a:satMod val="110000"/>
                  </a:schemeClr>
                </a:solidFill>
                <a:prstDash val="solid"/>
              </a:ln>
              <a:solidFill>
                <a:srgbClr val="002060"/>
              </a:solidFill>
              <a:cs typeface="Arial" charset="0"/>
            </a:endParaRPr>
          </a:p>
        </p:txBody>
      </p:sp>
      <p:sp>
        <p:nvSpPr>
          <p:cNvPr id="11" name="CasellaDiTesto 10"/>
          <p:cNvSpPr txBox="1"/>
          <p:nvPr/>
        </p:nvSpPr>
        <p:spPr>
          <a:xfrm>
            <a:off x="6808503" y="1857364"/>
            <a:ext cx="1610826" cy="369332"/>
          </a:xfrm>
          <a:prstGeom prst="rect">
            <a:avLst/>
          </a:prstGeom>
          <a:noFill/>
        </p:spPr>
        <p:txBody>
          <a:bodyPr wrap="none" rtlCol="0">
            <a:spAutoFit/>
          </a:bodyPr>
          <a:lstStyle/>
          <a:p>
            <a:r>
              <a:rPr lang="it-IT" b="1" dirty="0" err="1" smtClean="0">
                <a:solidFill>
                  <a:srgbClr val="002060"/>
                </a:solidFill>
              </a:rPr>
              <a:t>Port</a:t>
            </a:r>
            <a:r>
              <a:rPr lang="it-IT" b="1" dirty="0" smtClean="0">
                <a:solidFill>
                  <a:srgbClr val="002060"/>
                </a:solidFill>
              </a:rPr>
              <a:t> </a:t>
            </a:r>
            <a:r>
              <a:rPr lang="it-IT" b="1" dirty="0" err="1" smtClean="0">
                <a:solidFill>
                  <a:srgbClr val="002060"/>
                </a:solidFill>
              </a:rPr>
              <a:t>of</a:t>
            </a:r>
            <a:r>
              <a:rPr lang="it-IT" b="1" dirty="0" smtClean="0">
                <a:solidFill>
                  <a:srgbClr val="002060"/>
                </a:solidFill>
              </a:rPr>
              <a:t> </a:t>
            </a:r>
            <a:r>
              <a:rPr lang="it-IT" b="1" dirty="0" smtClean="0">
                <a:solidFill>
                  <a:srgbClr val="002060"/>
                </a:solidFill>
              </a:rPr>
              <a:t>Brindisi</a:t>
            </a:r>
            <a:endParaRPr lang="it-IT" b="1" dirty="0">
              <a:solidFill>
                <a:srgbClr val="002060"/>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arrotondato 1"/>
          <p:cNvSpPr/>
          <p:nvPr/>
        </p:nvSpPr>
        <p:spPr>
          <a:xfrm>
            <a:off x="2357454" y="3937650"/>
            <a:ext cx="4572000" cy="1634490"/>
          </a:xfrm>
          <a:prstGeom prst="roundRect">
            <a:avLst/>
          </a:prstGeom>
          <a:solidFill>
            <a:schemeClr val="accent1">
              <a:lumMod val="60000"/>
              <a:lumOff val="40000"/>
            </a:schemeClr>
          </a:solidFill>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it-IT" dirty="0" smtClean="0">
                <a:effectLst>
                  <a:outerShdw blurRad="38100" dist="38100" dir="2700000" algn="tl">
                    <a:srgbClr val="000000"/>
                  </a:outerShdw>
                </a:effectLst>
                <a:latin typeface="Arial" charset="0"/>
              </a:rPr>
              <a:t>vigilanza e controllo in materia di tutela dell’ambiente marino e costiero e sulle aree marine protette.</a:t>
            </a:r>
          </a:p>
          <a:p>
            <a:pPr algn="ctr">
              <a:defRPr/>
            </a:pPr>
            <a:r>
              <a:rPr lang="it-IT" i="1" dirty="0" smtClean="0">
                <a:effectLst>
                  <a:outerShdw blurRad="38100" dist="38100" dir="2700000" algn="tl">
                    <a:srgbClr val="000000"/>
                  </a:outerShdw>
                </a:effectLst>
                <a:latin typeface="Arial" charset="0"/>
              </a:rPr>
              <a:t>(L. 8 luglio 1986, n. 349 – L. 28 gennaio 1994, n. 84)</a:t>
            </a:r>
            <a:endParaRPr lang="it-IT" i="1" dirty="0">
              <a:effectLst>
                <a:outerShdw blurRad="38100" dist="38100" dir="2700000" algn="tl">
                  <a:srgbClr val="000000"/>
                </a:outerShdw>
              </a:effectLst>
              <a:latin typeface="Arial" charset="0"/>
            </a:endParaRPr>
          </a:p>
        </p:txBody>
      </p:sp>
      <p:sp>
        <p:nvSpPr>
          <p:cNvPr id="3" name="Rectangle 7"/>
          <p:cNvSpPr>
            <a:spLocks noChangeArrowheads="1"/>
          </p:cNvSpPr>
          <p:nvPr/>
        </p:nvSpPr>
        <p:spPr bwMode="auto">
          <a:xfrm>
            <a:off x="428625" y="357188"/>
            <a:ext cx="8229600" cy="647700"/>
          </a:xfrm>
          <a:prstGeom prst="rect">
            <a:avLst/>
          </a:prstGeom>
          <a:noFill/>
          <a:ln w="9525">
            <a:noFill/>
            <a:miter lim="800000"/>
            <a:headEnd/>
            <a:tailEnd/>
          </a:ln>
          <a:effectLst/>
        </p:spPr>
        <p:txBody>
          <a:bodyPr/>
          <a:lstStyle/>
          <a:p>
            <a:pPr>
              <a:defRPr/>
            </a:pPr>
            <a:endParaRPr lang="it-IT" sz="3600" dirty="0">
              <a:effectLst>
                <a:outerShdw blurRad="38100" dist="38100" dir="2700000" algn="tl">
                  <a:srgbClr val="000000"/>
                </a:outerShdw>
              </a:effectLst>
              <a:latin typeface="Arial" charset="0"/>
            </a:endParaRPr>
          </a:p>
          <a:p>
            <a:pPr>
              <a:defRPr/>
            </a:pPr>
            <a:endParaRPr lang="it-IT" sz="3600" dirty="0">
              <a:effectLst>
                <a:outerShdw blurRad="38100" dist="38100" dir="2700000" algn="tl">
                  <a:srgbClr val="000000"/>
                </a:outerShdw>
              </a:effectLst>
              <a:latin typeface="Arial" charset="0"/>
            </a:endParaRPr>
          </a:p>
        </p:txBody>
      </p:sp>
      <p:cxnSp>
        <p:nvCxnSpPr>
          <p:cNvPr id="4" name="Connettore 1 3"/>
          <p:cNvCxnSpPr/>
          <p:nvPr/>
        </p:nvCxnSpPr>
        <p:spPr>
          <a:xfrm>
            <a:off x="642910" y="428604"/>
            <a:ext cx="7929618"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Rectangle 1"/>
          <p:cNvSpPr>
            <a:spLocks noChangeArrowheads="1"/>
          </p:cNvSpPr>
          <p:nvPr/>
        </p:nvSpPr>
        <p:spPr bwMode="auto">
          <a:xfrm>
            <a:off x="0" y="21429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p>
            <a:pPr algn="ctr" eaLnBrk="0" hangingPunct="0">
              <a:defRPr/>
            </a:pPr>
            <a:r>
              <a:rPr lang="it-IT" sz="2000" dirty="0" smtClean="0">
                <a:solidFill>
                  <a:srgbClr val="002060"/>
                </a:solidFill>
                <a:latin typeface="Arial Black" pitchFamily="34" charset="0"/>
                <a:cs typeface="Arial" charset="0"/>
              </a:rPr>
              <a:t> COMPITI e ATTIVITA’</a:t>
            </a:r>
          </a:p>
          <a:p>
            <a:pPr algn="ctr" eaLnBrk="0" hangingPunct="0">
              <a:defRPr/>
            </a:pPr>
            <a:endParaRPr lang="it-IT" sz="1000" dirty="0" smtClean="0">
              <a:solidFill>
                <a:srgbClr val="002060"/>
              </a:solidFill>
              <a:latin typeface="Arial Black" pitchFamily="34" charset="0"/>
              <a:cs typeface="Arial" charset="0"/>
            </a:endParaRPr>
          </a:p>
          <a:p>
            <a:pPr algn="ctr" eaLnBrk="0" hangingPunct="0">
              <a:defRPr/>
            </a:pPr>
            <a:r>
              <a:rPr lang="it-IT" dirty="0" smtClean="0">
                <a:solidFill>
                  <a:srgbClr val="002060"/>
                </a:solidFill>
                <a:latin typeface="Arial Black" pitchFamily="34" charset="0"/>
                <a:cs typeface="Arial" charset="0"/>
              </a:rPr>
              <a:t>MINISTERO DELL’AMBIENTE E DELLA TUTELA DEL TERRITORIO</a:t>
            </a:r>
            <a:endParaRPr lang="it-IT" dirty="0">
              <a:solidFill>
                <a:srgbClr val="002060"/>
              </a:solidFill>
              <a:latin typeface="Arial Black" pitchFamily="34" charset="0"/>
              <a:cs typeface="Arial" charset="0"/>
            </a:endParaRPr>
          </a:p>
        </p:txBody>
      </p:sp>
      <p:graphicFrame>
        <p:nvGraphicFramePr>
          <p:cNvPr id="6" name="Diagramma 5"/>
          <p:cNvGraphicFramePr/>
          <p:nvPr/>
        </p:nvGraphicFramePr>
        <p:xfrm>
          <a:off x="214282" y="1357298"/>
          <a:ext cx="8572560" cy="1143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ttangolo 6"/>
          <p:cNvSpPr/>
          <p:nvPr/>
        </p:nvSpPr>
        <p:spPr>
          <a:xfrm>
            <a:off x="3428992" y="3286124"/>
            <a:ext cx="2300630" cy="369332"/>
          </a:xfrm>
          <a:prstGeom prst="rect">
            <a:avLst/>
          </a:prstGeom>
        </p:spPr>
        <p:txBody>
          <a:bodyPr wrap="none">
            <a:spAutoFit/>
          </a:bodyPr>
          <a:lstStyle/>
          <a:p>
            <a:pPr algn="ctr"/>
            <a:r>
              <a:rPr lang="it-IT" dirty="0" smtClean="0">
                <a:solidFill>
                  <a:prstClr val="black"/>
                </a:solidFill>
                <a:effectLst>
                  <a:outerShdw blurRad="38100" dist="38100" dir="2700000" algn="tl">
                    <a:srgbClr val="000000"/>
                  </a:outerShdw>
                </a:effectLst>
                <a:latin typeface="Arial" charset="0"/>
              </a:rPr>
              <a:t>esercitando </a:t>
            </a:r>
            <a:r>
              <a:rPr lang="it-IT" dirty="0" smtClean="0">
                <a:effectLst>
                  <a:outerShdw blurRad="38100" dist="38100" dir="2700000" algn="tl">
                    <a:srgbClr val="000000"/>
                  </a:outerShdw>
                </a:effectLst>
                <a:latin typeface="Arial" charset="0"/>
              </a:rPr>
              <a:t>funzioni </a:t>
            </a:r>
            <a:endParaRPr lang="it-IT" dirty="0"/>
          </a:p>
        </p:txBody>
      </p:sp>
      <p:grpSp>
        <p:nvGrpSpPr>
          <p:cNvPr id="9" name="Gruppo 8"/>
          <p:cNvGrpSpPr/>
          <p:nvPr/>
        </p:nvGrpSpPr>
        <p:grpSpPr>
          <a:xfrm rot="5400000">
            <a:off x="4333291" y="2625295"/>
            <a:ext cx="477417" cy="558488"/>
            <a:chOff x="2484702" y="292259"/>
            <a:chExt cx="477417" cy="558488"/>
          </a:xfrm>
        </p:grpSpPr>
        <p:sp>
          <p:nvSpPr>
            <p:cNvPr id="10" name="Freccia a destra 9"/>
            <p:cNvSpPr/>
            <p:nvPr/>
          </p:nvSpPr>
          <p:spPr>
            <a:xfrm>
              <a:off x="2484702" y="292259"/>
              <a:ext cx="477417" cy="558488"/>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1" name="Freccia a destra 4"/>
            <p:cNvSpPr/>
            <p:nvPr/>
          </p:nvSpPr>
          <p:spPr>
            <a:xfrm>
              <a:off x="2484702" y="403957"/>
              <a:ext cx="334192" cy="335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it-IT" sz="1400" kern="1200"/>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3"/>
          <p:cNvSpPr>
            <a:spLocks noChangeArrowheads="1"/>
          </p:cNvSpPr>
          <p:nvPr/>
        </p:nvSpPr>
        <p:spPr bwMode="auto">
          <a:xfrm>
            <a:off x="2828925" y="2371725"/>
            <a:ext cx="9144000" cy="0"/>
          </a:xfrm>
          <a:prstGeom prst="rect">
            <a:avLst/>
          </a:prstGeom>
          <a:noFill/>
          <a:ln w="9525">
            <a:noFill/>
            <a:miter lim="800000"/>
            <a:headEnd/>
            <a:tailEnd/>
          </a:ln>
        </p:spPr>
        <p:txBody>
          <a:bodyPr>
            <a:spAutoFit/>
          </a:bodyPr>
          <a:lstStyle/>
          <a:p>
            <a:pPr>
              <a:defRPr/>
            </a:pPr>
            <a:endParaRPr lang="it-IT">
              <a:effectLst>
                <a:outerShdw blurRad="38100" dist="38100" dir="2700000" algn="tl">
                  <a:srgbClr val="000000">
                    <a:alpha val="43137"/>
                  </a:srgbClr>
                </a:outerShdw>
              </a:effectLst>
              <a:latin typeface="Arial" charset="0"/>
            </a:endParaRPr>
          </a:p>
        </p:txBody>
      </p:sp>
      <p:sp>
        <p:nvSpPr>
          <p:cNvPr id="198659" name="Rectangle 4"/>
          <p:cNvSpPr>
            <a:spLocks noChangeArrowheads="1"/>
          </p:cNvSpPr>
          <p:nvPr/>
        </p:nvSpPr>
        <p:spPr bwMode="auto">
          <a:xfrm>
            <a:off x="2828925" y="2371725"/>
            <a:ext cx="9144000" cy="0"/>
          </a:xfrm>
          <a:prstGeom prst="rect">
            <a:avLst/>
          </a:prstGeom>
          <a:noFill/>
          <a:ln w="9525">
            <a:noFill/>
            <a:miter lim="800000"/>
            <a:headEnd/>
            <a:tailEnd/>
          </a:ln>
        </p:spPr>
        <p:txBody>
          <a:bodyPr>
            <a:spAutoFit/>
          </a:bodyPr>
          <a:lstStyle/>
          <a:p>
            <a:pPr>
              <a:defRPr/>
            </a:pPr>
            <a:endParaRPr lang="it-IT">
              <a:effectLst>
                <a:outerShdw blurRad="38100" dist="38100" dir="2700000" algn="tl">
                  <a:srgbClr val="000000">
                    <a:alpha val="43137"/>
                  </a:srgbClr>
                </a:outerShdw>
              </a:effectLst>
              <a:latin typeface="Arial" charset="0"/>
            </a:endParaRPr>
          </a:p>
        </p:txBody>
      </p:sp>
      <p:sp>
        <p:nvSpPr>
          <p:cNvPr id="119816" name="Rectangle 8"/>
          <p:cNvSpPr>
            <a:spLocks noChangeArrowheads="1"/>
          </p:cNvSpPr>
          <p:nvPr/>
        </p:nvSpPr>
        <p:spPr bwMode="auto">
          <a:xfrm>
            <a:off x="469900" y="0"/>
            <a:ext cx="8229600" cy="549275"/>
          </a:xfrm>
          <a:prstGeom prst="rect">
            <a:avLst/>
          </a:prstGeom>
          <a:noFill/>
          <a:ln w="9525">
            <a:noFill/>
            <a:miter lim="800000"/>
            <a:headEnd/>
            <a:tailEnd/>
          </a:ln>
          <a:effectLst/>
        </p:spPr>
        <p:txBody>
          <a:bodyPr/>
          <a:lstStyle/>
          <a:p>
            <a:pPr>
              <a:defRPr/>
            </a:pPr>
            <a:endParaRPr lang="it-IT" sz="3600" dirty="0">
              <a:effectLst>
                <a:outerShdw blurRad="38100" dist="38100" dir="2700000" algn="tl">
                  <a:srgbClr val="000000"/>
                </a:outerShdw>
              </a:effectLst>
              <a:latin typeface="Arial" charset="0"/>
            </a:endParaRPr>
          </a:p>
        </p:txBody>
      </p:sp>
      <p:pic>
        <p:nvPicPr>
          <p:cNvPr id="36871" name="Picture 2" descr="MEDITERRANEO '05 - Palma de Mallorca (27)"/>
          <p:cNvPicPr>
            <a:picLocks noChangeAspect="1" noChangeArrowheads="1"/>
          </p:cNvPicPr>
          <p:nvPr/>
        </p:nvPicPr>
        <p:blipFill>
          <a:blip r:embed="rId2" cstate="print"/>
          <a:srcRect/>
          <a:stretch>
            <a:fillRect/>
          </a:stretch>
        </p:blipFill>
        <p:spPr bwMode="auto">
          <a:xfrm>
            <a:off x="71406" y="1285861"/>
            <a:ext cx="3286148" cy="5286412"/>
          </a:xfrm>
          <a:prstGeom prst="rect">
            <a:avLst/>
          </a:prstGeom>
          <a:noFill/>
          <a:ln w="38100" cmpd="dbl">
            <a:solidFill>
              <a:schemeClr val="bg1"/>
            </a:solidFill>
            <a:miter lim="800000"/>
            <a:headEnd/>
            <a:tailEnd/>
          </a:ln>
          <a:effectLst>
            <a:softEdge rad="127000"/>
          </a:effectLst>
          <a:scene3d>
            <a:camera prst="orthographicFront"/>
            <a:lightRig rig="threePt" dir="t"/>
          </a:scene3d>
          <a:sp3d>
            <a:bevelT/>
          </a:sp3d>
        </p:spPr>
      </p:pic>
      <p:sp>
        <p:nvSpPr>
          <p:cNvPr id="8" name="Rectangle 7"/>
          <p:cNvSpPr>
            <a:spLocks noChangeArrowheads="1"/>
          </p:cNvSpPr>
          <p:nvPr/>
        </p:nvSpPr>
        <p:spPr bwMode="auto">
          <a:xfrm>
            <a:off x="428625" y="357188"/>
            <a:ext cx="8229600" cy="647700"/>
          </a:xfrm>
          <a:prstGeom prst="rect">
            <a:avLst/>
          </a:prstGeom>
          <a:noFill/>
          <a:ln w="9525">
            <a:noFill/>
            <a:miter lim="800000"/>
            <a:headEnd/>
            <a:tailEnd/>
          </a:ln>
          <a:effectLst/>
        </p:spPr>
        <p:txBody>
          <a:bodyPr/>
          <a:lstStyle/>
          <a:p>
            <a:pPr>
              <a:defRPr/>
            </a:pPr>
            <a:endParaRPr lang="it-IT" sz="3600" dirty="0">
              <a:effectLst>
                <a:outerShdw blurRad="38100" dist="38100" dir="2700000" algn="tl">
                  <a:srgbClr val="000000"/>
                </a:outerShdw>
              </a:effectLst>
              <a:latin typeface="Arial" charset="0"/>
            </a:endParaRPr>
          </a:p>
          <a:p>
            <a:pPr>
              <a:defRPr/>
            </a:pPr>
            <a:endParaRPr lang="it-IT" sz="3600" dirty="0">
              <a:effectLst>
                <a:outerShdw blurRad="38100" dist="38100" dir="2700000" algn="tl">
                  <a:srgbClr val="000000"/>
                </a:outerShdw>
              </a:effectLst>
              <a:latin typeface="Arial" charset="0"/>
            </a:endParaRPr>
          </a:p>
        </p:txBody>
      </p:sp>
      <p:cxnSp>
        <p:nvCxnSpPr>
          <p:cNvPr id="10" name="Connettore 1 9"/>
          <p:cNvCxnSpPr/>
          <p:nvPr/>
        </p:nvCxnSpPr>
        <p:spPr>
          <a:xfrm>
            <a:off x="642910" y="428604"/>
            <a:ext cx="7929618"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1" name="Rectangle 1"/>
          <p:cNvSpPr>
            <a:spLocks noChangeArrowheads="1"/>
          </p:cNvSpPr>
          <p:nvPr/>
        </p:nvSpPr>
        <p:spPr bwMode="auto">
          <a:xfrm>
            <a:off x="0" y="21429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p>
            <a:pPr algn="ctr" eaLnBrk="0" hangingPunct="0">
              <a:defRPr/>
            </a:pPr>
            <a:r>
              <a:rPr lang="it-IT" sz="2000" dirty="0" smtClean="0">
                <a:solidFill>
                  <a:srgbClr val="002060"/>
                </a:solidFill>
                <a:latin typeface="Arial Black" pitchFamily="34" charset="0"/>
                <a:cs typeface="Arial" charset="0"/>
              </a:rPr>
              <a:t> COMPITI e ATTIVITA’</a:t>
            </a:r>
          </a:p>
          <a:p>
            <a:pPr algn="ctr" eaLnBrk="0" hangingPunct="0">
              <a:defRPr/>
            </a:pPr>
            <a:endParaRPr lang="it-IT" sz="1000" dirty="0" smtClean="0">
              <a:solidFill>
                <a:srgbClr val="002060"/>
              </a:solidFill>
              <a:latin typeface="Arial Black" pitchFamily="34" charset="0"/>
              <a:cs typeface="Arial" charset="0"/>
            </a:endParaRPr>
          </a:p>
          <a:p>
            <a:pPr algn="ctr" eaLnBrk="0" hangingPunct="0">
              <a:defRPr/>
            </a:pPr>
            <a:r>
              <a:rPr lang="it-IT" dirty="0" smtClean="0">
                <a:solidFill>
                  <a:srgbClr val="002060"/>
                </a:solidFill>
                <a:latin typeface="Arial Black" pitchFamily="34" charset="0"/>
                <a:cs typeface="Arial" charset="0"/>
              </a:rPr>
              <a:t>MINISTERO DELL’AMBIENTE E DELLA TUTELA DEL TERRITORIO</a:t>
            </a:r>
            <a:endParaRPr lang="it-IT" dirty="0">
              <a:solidFill>
                <a:srgbClr val="002060"/>
              </a:solidFill>
              <a:latin typeface="Arial Black" pitchFamily="34" charset="0"/>
              <a:cs typeface="Arial" charset="0"/>
            </a:endParaRPr>
          </a:p>
        </p:txBody>
      </p:sp>
      <p:graphicFrame>
        <p:nvGraphicFramePr>
          <p:cNvPr id="12" name="Diagramma 11"/>
          <p:cNvGraphicFramePr/>
          <p:nvPr/>
        </p:nvGraphicFramePr>
        <p:xfrm>
          <a:off x="3500430" y="1857364"/>
          <a:ext cx="5500726" cy="50006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6" name="Gruppo 15"/>
          <p:cNvGrpSpPr/>
          <p:nvPr/>
        </p:nvGrpSpPr>
        <p:grpSpPr>
          <a:xfrm>
            <a:off x="3786182" y="1142984"/>
            <a:ext cx="5143536" cy="785818"/>
            <a:chOff x="282178" y="159012"/>
            <a:chExt cx="3950499" cy="531360"/>
          </a:xfrm>
          <a:solidFill>
            <a:schemeClr val="accent2">
              <a:lumMod val="75000"/>
            </a:schemeClr>
          </a:solidFill>
          <a:scene3d>
            <a:camera prst="orthographicFront"/>
            <a:lightRig rig="threePt" dir="t">
              <a:rot lat="0" lon="0" rev="7500000"/>
            </a:lightRig>
          </a:scene3d>
        </p:grpSpPr>
        <p:sp>
          <p:nvSpPr>
            <p:cNvPr id="17" name="Rettangolo arrotondato 16"/>
            <p:cNvSpPr/>
            <p:nvPr/>
          </p:nvSpPr>
          <p:spPr>
            <a:xfrm>
              <a:off x="282178" y="159012"/>
              <a:ext cx="3950499" cy="531360"/>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8" name="Rettangolo 17"/>
            <p:cNvSpPr/>
            <p:nvPr/>
          </p:nvSpPr>
          <p:spPr>
            <a:xfrm>
              <a:off x="308117" y="184951"/>
              <a:ext cx="3898621" cy="479482"/>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49319" tIns="0" rIns="149319" bIns="0" numCol="1" spcCol="1270" anchor="ctr" anchorCtr="0">
              <a:noAutofit/>
            </a:bodyPr>
            <a:lstStyle/>
            <a:p>
              <a:pPr lvl="0" algn="ctr" defTabSz="222250">
                <a:lnSpc>
                  <a:spcPct val="90000"/>
                </a:lnSpc>
                <a:spcBef>
                  <a:spcPct val="0"/>
                </a:spcBef>
                <a:spcAft>
                  <a:spcPct val="35000"/>
                </a:spcAft>
              </a:pPr>
              <a:r>
                <a:rPr lang="it-IT" sz="2000" b="1" dirty="0" err="1" smtClean="0">
                  <a:solidFill>
                    <a:schemeClr val="bg1"/>
                  </a:solidFill>
                  <a:effectLst>
                    <a:outerShdw blurRad="38100" dist="38100" dir="2700000" algn="tl">
                      <a:srgbClr val="000000"/>
                    </a:outerShdw>
                  </a:effectLst>
                </a:rPr>
                <a:t>D.Lgs.</a:t>
              </a:r>
              <a:r>
                <a:rPr lang="it-IT" sz="2000" b="1" dirty="0" smtClean="0">
                  <a:solidFill>
                    <a:schemeClr val="bg1"/>
                  </a:solidFill>
                  <a:effectLst>
                    <a:outerShdw blurRad="38100" dist="38100" dir="2700000" algn="tl">
                      <a:srgbClr val="000000"/>
                    </a:outerShdw>
                  </a:effectLst>
                </a:rPr>
                <a:t> 3 aprile 2006, </a:t>
              </a:r>
              <a:r>
                <a:rPr lang="it-IT" sz="2000" b="1" dirty="0" err="1" smtClean="0">
                  <a:solidFill>
                    <a:schemeClr val="bg1"/>
                  </a:solidFill>
                  <a:effectLst>
                    <a:outerShdw blurRad="38100" dist="38100" dir="2700000" algn="tl">
                      <a:srgbClr val="000000"/>
                    </a:outerShdw>
                  </a:effectLst>
                </a:rPr>
                <a:t>N°</a:t>
              </a:r>
              <a:r>
                <a:rPr lang="it-IT" sz="2000" b="1" dirty="0" smtClean="0">
                  <a:solidFill>
                    <a:schemeClr val="bg1"/>
                  </a:solidFill>
                  <a:effectLst>
                    <a:outerShdw blurRad="38100" dist="38100" dir="2700000" algn="tl">
                      <a:srgbClr val="000000"/>
                    </a:outerShdw>
                  </a:effectLst>
                </a:rPr>
                <a:t> 152  </a:t>
              </a:r>
            </a:p>
            <a:p>
              <a:pPr lvl="0" algn="ctr" defTabSz="222250">
                <a:lnSpc>
                  <a:spcPct val="90000"/>
                </a:lnSpc>
                <a:spcBef>
                  <a:spcPct val="0"/>
                </a:spcBef>
                <a:spcAft>
                  <a:spcPct val="35000"/>
                </a:spcAft>
              </a:pPr>
              <a:r>
                <a:rPr lang="it-IT" sz="2000" b="1" dirty="0" smtClean="0">
                  <a:solidFill>
                    <a:schemeClr val="bg1"/>
                  </a:solidFill>
                  <a:effectLst>
                    <a:outerShdw blurRad="38100" dist="38100" dir="2700000" algn="tl">
                      <a:srgbClr val="000000"/>
                    </a:outerShdw>
                  </a:effectLst>
                </a:rPr>
                <a:t>“Testo Unico Ambientale”</a:t>
              </a:r>
              <a:endParaRPr lang="it-IT" sz="2000" b="1" dirty="0">
                <a:solidFill>
                  <a:schemeClr val="bg1"/>
                </a:solidFill>
              </a:endParaRPr>
            </a:p>
          </p:txBody>
        </p:sp>
      </p:gr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857224" y="2643182"/>
            <a:ext cx="7391400" cy="546625"/>
          </a:xfrm>
          <a:prstGeom prst="rect">
            <a:avLst/>
          </a:prstGeom>
          <a:noFill/>
          <a:ln w="9525">
            <a:noFill/>
            <a:miter lim="800000"/>
            <a:headEnd/>
            <a:tailEnd/>
          </a:ln>
          <a:effectLst/>
        </p:spPr>
        <p:txBody>
          <a:bodyPr>
            <a:spAutoFit/>
          </a:bodyPr>
          <a:lstStyle/>
          <a:p>
            <a:pPr algn="ctr" eaLnBrk="0" hangingPunct="0">
              <a:lnSpc>
                <a:spcPct val="80000"/>
              </a:lnSpc>
              <a:spcBef>
                <a:spcPct val="50000"/>
              </a:spcBef>
              <a:tabLst>
                <a:tab pos="5900738" algn="l"/>
              </a:tabLst>
              <a:defRPr/>
            </a:pPr>
            <a:r>
              <a:rPr lang="it-IT" sz="3600" b="1" dirty="0" smtClean="0"/>
              <a:t>PORT SECURITY</a:t>
            </a:r>
          </a:p>
        </p:txBody>
      </p:sp>
      <p:sp>
        <p:nvSpPr>
          <p:cNvPr id="4" name="Segnaposto numero diapositiva 3"/>
          <p:cNvSpPr>
            <a:spLocks noGrp="1"/>
          </p:cNvSpPr>
          <p:nvPr>
            <p:ph type="sldNum" sz="quarter" idx="12"/>
          </p:nvPr>
        </p:nvSpPr>
        <p:spPr/>
        <p:txBody>
          <a:bodyPr/>
          <a:lstStyle/>
          <a:p>
            <a:fld id="{EC8ECBCD-E877-4F82-8BB0-FA1C07B64022}" type="slidenum">
              <a:rPr lang="it-IT" smtClean="0"/>
              <a:pPr/>
              <a:t>12</a:t>
            </a:fld>
            <a:endParaRPr lang="it-IT"/>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57158" y="928670"/>
            <a:ext cx="8358246" cy="4247317"/>
          </a:xfrm>
          <a:prstGeom prst="rect">
            <a:avLst/>
          </a:prstGeom>
        </p:spPr>
        <p:txBody>
          <a:bodyPr wrap="square">
            <a:spAutoFit/>
          </a:bodyPr>
          <a:lstStyle/>
          <a:p>
            <a:pPr algn="just">
              <a:spcBef>
                <a:spcPts val="3600"/>
              </a:spcBef>
            </a:pPr>
            <a:r>
              <a:rPr lang="it-IT" dirty="0" smtClean="0">
                <a:solidFill>
                  <a:srgbClr val="002060"/>
                </a:solidFill>
              </a:rPr>
              <a:t>Gli avvenimenti hanno dimostrato come gli elementi ricostruttivi dell'istituto della sicurezza della navigazione si possono trarre dalla storia della navigazione stessa, dalla quale emerge come la normativa nasca dalla cooperazione ultranazionale ed abbia natura di diritto internazionale settoriale uniforme. </a:t>
            </a:r>
          </a:p>
          <a:p>
            <a:pPr>
              <a:spcBef>
                <a:spcPts val="3600"/>
              </a:spcBef>
            </a:pPr>
            <a:r>
              <a:rPr lang="it-IT" dirty="0" smtClean="0">
                <a:solidFill>
                  <a:srgbClr val="002060"/>
                </a:solidFill>
              </a:rPr>
              <a:t>La tutela della sicurezza in senso moderno nasce dall'affondamento del Titanic (1912). </a:t>
            </a:r>
          </a:p>
          <a:p>
            <a:pPr>
              <a:spcBef>
                <a:spcPts val="3600"/>
              </a:spcBef>
            </a:pPr>
            <a:r>
              <a:rPr lang="it-IT" dirty="0" smtClean="0">
                <a:solidFill>
                  <a:srgbClr val="002060"/>
                </a:solidFill>
              </a:rPr>
              <a:t>Impulso per la redazione della </a:t>
            </a:r>
            <a:r>
              <a:rPr lang="it-IT" dirty="0" err="1" smtClean="0">
                <a:solidFill>
                  <a:srgbClr val="002060"/>
                </a:solidFill>
              </a:rPr>
              <a:t>Solas</a:t>
            </a:r>
            <a:r>
              <a:rPr lang="it-IT" dirty="0" smtClean="0">
                <a:solidFill>
                  <a:srgbClr val="002060"/>
                </a:solidFill>
              </a:rPr>
              <a:t> -carattere pubblico dell'interesse alla tutela della vita umana in mare. </a:t>
            </a:r>
          </a:p>
          <a:p>
            <a:pPr algn="just">
              <a:spcBef>
                <a:spcPts val="3600"/>
              </a:spcBef>
            </a:pPr>
            <a:r>
              <a:rPr lang="it-IT" dirty="0" smtClean="0">
                <a:solidFill>
                  <a:srgbClr val="002060"/>
                </a:solidFill>
              </a:rPr>
              <a:t>Interesse in fase evolutiva in ragione di altri tragici avvenimenti, che spingono la comunità internazionale ad intervenire. E' la dinamica tipica della formazione di norme giuridiche, le quali -determinate dagli eventi -influenzano i comportamenti successivi. 3 </a:t>
            </a:r>
            <a:endParaRPr lang="it-IT" dirty="0">
              <a:solidFill>
                <a:srgbClr val="002060"/>
              </a:solidFill>
            </a:endParaRPr>
          </a:p>
        </p:txBody>
      </p:sp>
      <p:sp>
        <p:nvSpPr>
          <p:cNvPr id="3" name="Rettangolo 2"/>
          <p:cNvSpPr/>
          <p:nvPr/>
        </p:nvSpPr>
        <p:spPr>
          <a:xfrm>
            <a:off x="928662" y="0"/>
            <a:ext cx="7215238" cy="461665"/>
          </a:xfrm>
          <a:prstGeom prst="rect">
            <a:avLst/>
          </a:prstGeom>
        </p:spPr>
        <p:txBody>
          <a:bodyPr wrap="square">
            <a:spAutoFit/>
          </a:bodyPr>
          <a:lstStyle/>
          <a:p>
            <a:pPr algn="ctr"/>
            <a:r>
              <a:rPr lang="it-IT" sz="2400" b="1" dirty="0" smtClean="0">
                <a:solidFill>
                  <a:srgbClr val="002060"/>
                </a:solidFill>
              </a:rPr>
              <a:t>LA MARITIME SECURITY </a:t>
            </a:r>
          </a:p>
        </p:txBody>
      </p:sp>
      <p:cxnSp>
        <p:nvCxnSpPr>
          <p:cNvPr id="5" name="Connettore 1 4"/>
          <p:cNvCxnSpPr/>
          <p:nvPr/>
        </p:nvCxnSpPr>
        <p:spPr>
          <a:xfrm>
            <a:off x="928662" y="500042"/>
            <a:ext cx="7500990" cy="158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928662" y="0"/>
            <a:ext cx="7215238" cy="461665"/>
          </a:xfrm>
          <a:prstGeom prst="rect">
            <a:avLst/>
          </a:prstGeom>
        </p:spPr>
        <p:txBody>
          <a:bodyPr wrap="square">
            <a:spAutoFit/>
          </a:bodyPr>
          <a:lstStyle/>
          <a:p>
            <a:pPr algn="ctr"/>
            <a:r>
              <a:rPr lang="it-IT" sz="2400" b="1" dirty="0" smtClean="0">
                <a:solidFill>
                  <a:srgbClr val="002060"/>
                </a:solidFill>
              </a:rPr>
              <a:t>LA MARITIME SECURITY </a:t>
            </a:r>
          </a:p>
        </p:txBody>
      </p:sp>
      <p:cxnSp>
        <p:nvCxnSpPr>
          <p:cNvPr id="4" name="Connettore 1 3"/>
          <p:cNvCxnSpPr/>
          <p:nvPr/>
        </p:nvCxnSpPr>
        <p:spPr>
          <a:xfrm>
            <a:off x="928662" y="500042"/>
            <a:ext cx="7500990" cy="158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aphicFrame>
        <p:nvGraphicFramePr>
          <p:cNvPr id="6" name="Diagramma 5"/>
          <p:cNvGraphicFramePr/>
          <p:nvPr/>
        </p:nvGraphicFramePr>
        <p:xfrm>
          <a:off x="500034" y="1357298"/>
          <a:ext cx="8358246" cy="25717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1" name="Gruppo 10"/>
          <p:cNvGrpSpPr/>
          <p:nvPr/>
        </p:nvGrpSpPr>
        <p:grpSpPr>
          <a:xfrm>
            <a:off x="1643042" y="653542"/>
            <a:ext cx="5850772" cy="560880"/>
            <a:chOff x="417912" y="55438"/>
            <a:chExt cx="5850772" cy="560880"/>
          </a:xfrm>
          <a:solidFill>
            <a:srgbClr val="002060"/>
          </a:solidFill>
        </p:grpSpPr>
        <p:sp>
          <p:nvSpPr>
            <p:cNvPr id="12" name="Rettangolo arrotondato 11"/>
            <p:cNvSpPr/>
            <p:nvPr/>
          </p:nvSpPr>
          <p:spPr>
            <a:xfrm>
              <a:off x="417912" y="55438"/>
              <a:ext cx="5850772" cy="560880"/>
            </a:xfrm>
            <a:prstGeom prst="roundRect">
              <a:avLst/>
            </a:prstGeom>
            <a:grpFill/>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ettangolo 12"/>
            <p:cNvSpPr/>
            <p:nvPr/>
          </p:nvSpPr>
          <p:spPr>
            <a:xfrm>
              <a:off x="445292" y="82818"/>
              <a:ext cx="5796012" cy="50612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21145" tIns="0" rIns="221145" bIns="0" numCol="1" spcCol="1270" anchor="ctr" anchorCtr="0">
              <a:noAutofit/>
            </a:bodyPr>
            <a:lstStyle/>
            <a:p>
              <a:pPr algn="ctr"/>
              <a:r>
                <a:rPr lang="it-IT" sz="2000" dirty="0" smtClean="0">
                  <a:solidFill>
                    <a:schemeClr val="bg1"/>
                  </a:solidFill>
                </a:rPr>
                <a:t>A CONFORTO SI PONGONO</a:t>
              </a:r>
              <a:endParaRPr lang="it-IT" sz="2000" dirty="0">
                <a:solidFill>
                  <a:schemeClr val="bg1"/>
                </a:solidFill>
              </a:endParaRPr>
            </a:p>
          </p:txBody>
        </p:sp>
      </p:grpSp>
      <p:graphicFrame>
        <p:nvGraphicFramePr>
          <p:cNvPr id="14" name="Diagramma 13"/>
          <p:cNvGraphicFramePr/>
          <p:nvPr/>
        </p:nvGraphicFramePr>
        <p:xfrm>
          <a:off x="500034" y="4643446"/>
          <a:ext cx="8429684" cy="192882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5" name="Freccia in giù 14"/>
          <p:cNvSpPr/>
          <p:nvPr/>
        </p:nvSpPr>
        <p:spPr>
          <a:xfrm>
            <a:off x="4429124" y="4071942"/>
            <a:ext cx="785818" cy="500066"/>
          </a:xfrm>
          <a:prstGeom prst="downArrow">
            <a:avLst/>
          </a:prstGeom>
          <a:solidFill>
            <a:srgbClr val="00206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28662" y="0"/>
            <a:ext cx="7215238" cy="461665"/>
          </a:xfrm>
          <a:prstGeom prst="rect">
            <a:avLst/>
          </a:prstGeom>
        </p:spPr>
        <p:txBody>
          <a:bodyPr wrap="square">
            <a:spAutoFit/>
          </a:bodyPr>
          <a:lstStyle/>
          <a:p>
            <a:pPr algn="ctr"/>
            <a:r>
              <a:rPr lang="it-IT" sz="2400" b="1" dirty="0" smtClean="0">
                <a:solidFill>
                  <a:srgbClr val="002060"/>
                </a:solidFill>
              </a:rPr>
              <a:t>AFFONDAMENTO TRANSATLANTICO “ANDREA DORIA”</a:t>
            </a:r>
          </a:p>
        </p:txBody>
      </p:sp>
      <p:cxnSp>
        <p:nvCxnSpPr>
          <p:cNvPr id="3" name="Connettore 1 2"/>
          <p:cNvCxnSpPr/>
          <p:nvPr/>
        </p:nvCxnSpPr>
        <p:spPr>
          <a:xfrm>
            <a:off x="928662" y="500042"/>
            <a:ext cx="7500990" cy="158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pic>
        <p:nvPicPr>
          <p:cNvPr id="49156" name="Picture 4" descr="http://t2.gstatic.com/images?q=tbn:ANd9GcQ-O0opyM405kJcKpnjFTuSMAtujn5PjNrtBbr7Nw0HM2vtqus&amp;t=1&amp;h=167&amp;w=223&amp;usg=__RJ3vq3Ho0_VGiTwBzCtMtoA5f98="/>
          <p:cNvPicPr>
            <a:picLocks noChangeAspect="1" noChangeArrowheads="1"/>
          </p:cNvPicPr>
          <p:nvPr/>
        </p:nvPicPr>
        <p:blipFill>
          <a:blip r:embed="rId2" cstate="print"/>
          <a:srcRect/>
          <a:stretch>
            <a:fillRect/>
          </a:stretch>
        </p:blipFill>
        <p:spPr bwMode="auto">
          <a:xfrm>
            <a:off x="0" y="857232"/>
            <a:ext cx="3428992" cy="2407405"/>
          </a:xfrm>
          <a:prstGeom prst="rect">
            <a:avLst/>
          </a:prstGeom>
          <a:noFill/>
        </p:spPr>
      </p:pic>
      <p:pic>
        <p:nvPicPr>
          <p:cNvPr id="49158" name="Picture 6" descr="http://t0.gstatic.com/images?q=tbn:ANd9GcTXtg9lRLsVw2hKMJXZbRiG20SY6-JIRGogzhPicSqF4MTRXu4&amp;t=1&amp;usg=__4zjmPGzOKT8ivO2jspVU-sqacEw="/>
          <p:cNvPicPr>
            <a:picLocks noChangeAspect="1" noChangeArrowheads="1"/>
          </p:cNvPicPr>
          <p:nvPr/>
        </p:nvPicPr>
        <p:blipFill>
          <a:blip r:embed="rId3" cstate="print"/>
          <a:srcRect/>
          <a:stretch>
            <a:fillRect/>
          </a:stretch>
        </p:blipFill>
        <p:spPr bwMode="auto">
          <a:xfrm>
            <a:off x="5214942" y="3571876"/>
            <a:ext cx="3929058" cy="2643206"/>
          </a:xfrm>
          <a:prstGeom prst="rect">
            <a:avLst/>
          </a:prstGeom>
          <a:noFill/>
        </p:spPr>
      </p:pic>
      <p:sp>
        <p:nvSpPr>
          <p:cNvPr id="7" name="Rettangolo 6"/>
          <p:cNvSpPr/>
          <p:nvPr/>
        </p:nvSpPr>
        <p:spPr>
          <a:xfrm>
            <a:off x="3500430" y="785794"/>
            <a:ext cx="5357850" cy="2585323"/>
          </a:xfrm>
          <a:prstGeom prst="rect">
            <a:avLst/>
          </a:prstGeom>
        </p:spPr>
        <p:txBody>
          <a:bodyPr wrap="square">
            <a:spAutoFit/>
          </a:bodyPr>
          <a:lstStyle/>
          <a:p>
            <a:pPr algn="just"/>
            <a:r>
              <a:rPr lang="it-IT" spc="-40" dirty="0" smtClean="0"/>
              <a:t>Il transatlantico </a:t>
            </a:r>
            <a:r>
              <a:rPr lang="it-IT" b="1" i="1" spc="-40" dirty="0" smtClean="0"/>
              <a:t>Andrea Doria</a:t>
            </a:r>
            <a:r>
              <a:rPr lang="it-IT" spc="-40" dirty="0" smtClean="0"/>
              <a:t> era una nave da passeggeri della Italia di Navigazione S.p.A., meglio conosciuta nel mondo dello </a:t>
            </a:r>
            <a:r>
              <a:rPr lang="it-IT" spc="-40" dirty="0" err="1" smtClean="0"/>
              <a:t>shipping</a:t>
            </a:r>
            <a:r>
              <a:rPr lang="it-IT" spc="-40" dirty="0" smtClean="0"/>
              <a:t> internazionale con il nome di </a:t>
            </a:r>
            <a:r>
              <a:rPr lang="it-IT" i="1" spc="-40" dirty="0" err="1" smtClean="0"/>
              <a:t>Italian</a:t>
            </a:r>
            <a:r>
              <a:rPr lang="it-IT" i="1" spc="-40" dirty="0" smtClean="0"/>
              <a:t> </a:t>
            </a:r>
            <a:r>
              <a:rPr lang="it-IT" i="1" spc="-40" dirty="0" err="1" smtClean="0"/>
              <a:t>Line</a:t>
            </a:r>
            <a:r>
              <a:rPr lang="it-IT" spc="-40" dirty="0" smtClean="0"/>
              <a:t>. </a:t>
            </a:r>
          </a:p>
          <a:p>
            <a:pPr algn="just"/>
            <a:r>
              <a:rPr lang="it-IT" spc="-40" dirty="0" smtClean="0"/>
              <a:t>Costruita ai cantieri navali Ansaldo di Genova Sestri Ponente, fu varata il 16 giugno 1951 ed effettuò il suo viaggio inaugurale il 14 gennaio 1953.</a:t>
            </a:r>
          </a:p>
          <a:p>
            <a:pPr algn="just"/>
            <a:r>
              <a:rPr lang="it-IT" spc="-40" dirty="0" smtClean="0"/>
              <a:t>Orgoglio e vanto della nazione rappresentava la “rinascita” industriale italiana dopo il 2° conflitto mondiale</a:t>
            </a:r>
            <a:endParaRPr lang="it-IT" spc="-40" dirty="0"/>
          </a:p>
        </p:txBody>
      </p:sp>
      <p:sp>
        <p:nvSpPr>
          <p:cNvPr id="8" name="Rettangolo 7"/>
          <p:cNvSpPr/>
          <p:nvPr/>
        </p:nvSpPr>
        <p:spPr>
          <a:xfrm>
            <a:off x="0" y="3429000"/>
            <a:ext cx="5072066" cy="1200329"/>
          </a:xfrm>
          <a:prstGeom prst="rect">
            <a:avLst/>
          </a:prstGeom>
        </p:spPr>
        <p:txBody>
          <a:bodyPr wrap="square">
            <a:spAutoFit/>
          </a:bodyPr>
          <a:lstStyle/>
          <a:p>
            <a:pPr algn="just"/>
            <a:r>
              <a:rPr lang="it-IT" spc="-40" dirty="0" smtClean="0"/>
              <a:t>Il </a:t>
            </a:r>
            <a:r>
              <a:rPr lang="it-IT" b="1" spc="-40" dirty="0" smtClean="0"/>
              <a:t>25 luglio del 1956</a:t>
            </a:r>
            <a:r>
              <a:rPr lang="it-IT" spc="-40" dirty="0" smtClean="0"/>
              <a:t>, in allontanamento dalla costa di </a:t>
            </a:r>
            <a:r>
              <a:rPr lang="it-IT" spc="-40" dirty="0" err="1" smtClean="0">
                <a:hlinkClick r:id="rId4" action="ppaction://hlinkfile" tooltip="Nantucket"/>
              </a:rPr>
              <a:t>Nantucket</a:t>
            </a:r>
            <a:r>
              <a:rPr lang="it-IT" spc="-40" dirty="0" smtClean="0"/>
              <a:t> e diretta a New York, la </a:t>
            </a:r>
            <a:r>
              <a:rPr lang="it-IT" i="1" spc="-40" dirty="0" smtClean="0"/>
              <a:t>Andrea Doria</a:t>
            </a:r>
            <a:r>
              <a:rPr lang="it-IT" spc="-40" dirty="0" smtClean="0"/>
              <a:t> si scontrò con la nave svedese </a:t>
            </a:r>
            <a:r>
              <a:rPr lang="it-IT" i="1" spc="-40" dirty="0" err="1" smtClean="0">
                <a:hlinkClick r:id="rId5" action="ppaction://hlinkfile" tooltip="Stockholm (nave)"/>
              </a:rPr>
              <a:t>Stockholm</a:t>
            </a:r>
            <a:r>
              <a:rPr lang="it-IT" spc="-40" dirty="0" smtClean="0"/>
              <a:t> della </a:t>
            </a:r>
            <a:r>
              <a:rPr lang="it-IT" i="1" spc="-40" dirty="0" err="1" smtClean="0"/>
              <a:t>Swedish</a:t>
            </a:r>
            <a:r>
              <a:rPr lang="it-IT" i="1" spc="-40" dirty="0" smtClean="0"/>
              <a:t> America </a:t>
            </a:r>
            <a:r>
              <a:rPr lang="it-IT" i="1" spc="-40" dirty="0" err="1" smtClean="0"/>
              <a:t>Line</a:t>
            </a:r>
            <a:r>
              <a:rPr lang="it-IT" spc="-40" dirty="0" smtClean="0"/>
              <a:t>, </a:t>
            </a:r>
            <a:endParaRPr lang="it-IT" spc="-40" dirty="0"/>
          </a:p>
        </p:txBody>
      </p:sp>
      <p:sp>
        <p:nvSpPr>
          <p:cNvPr id="10" name="Rettangolo 9"/>
          <p:cNvSpPr/>
          <p:nvPr/>
        </p:nvSpPr>
        <p:spPr>
          <a:xfrm>
            <a:off x="4143372" y="6345816"/>
            <a:ext cx="5000628" cy="369332"/>
          </a:xfrm>
          <a:prstGeom prst="rect">
            <a:avLst/>
          </a:prstGeom>
        </p:spPr>
        <p:txBody>
          <a:bodyPr wrap="square">
            <a:spAutoFit/>
          </a:bodyPr>
          <a:lstStyle/>
          <a:p>
            <a:r>
              <a:rPr lang="it-IT" spc="-50" dirty="0" smtClean="0"/>
              <a:t>Nell’incidente perirono 46 passeggeri dei 1251 a bordo</a:t>
            </a:r>
            <a:endParaRPr lang="it-IT" spc="-50" dirty="0"/>
          </a:p>
        </p:txBody>
      </p:sp>
      <p:pic>
        <p:nvPicPr>
          <p:cNvPr id="49161" name="Picture 9"/>
          <p:cNvPicPr>
            <a:picLocks noChangeAspect="1" noChangeArrowheads="1"/>
          </p:cNvPicPr>
          <p:nvPr/>
        </p:nvPicPr>
        <p:blipFill>
          <a:blip r:embed="rId6" cstate="print"/>
          <a:srcRect/>
          <a:stretch>
            <a:fillRect/>
          </a:stretch>
        </p:blipFill>
        <p:spPr bwMode="auto">
          <a:xfrm>
            <a:off x="1" y="4703710"/>
            <a:ext cx="4071933" cy="2154289"/>
          </a:xfrm>
          <a:prstGeom prst="rect">
            <a:avLst/>
          </a:prstGeom>
          <a:noFill/>
          <a:ln w="9525">
            <a:noFill/>
            <a:miter lim="800000"/>
            <a:headEnd/>
            <a:tailEnd/>
          </a:ln>
          <a:effectLst/>
        </p:spPr>
      </p:pic>
      <p:sp>
        <p:nvSpPr>
          <p:cNvPr id="13" name="Freccia in giù 12"/>
          <p:cNvSpPr/>
          <p:nvPr/>
        </p:nvSpPr>
        <p:spPr>
          <a:xfrm rot="7906157">
            <a:off x="3399775" y="5964585"/>
            <a:ext cx="396098" cy="673660"/>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Ovale 13"/>
          <p:cNvSpPr/>
          <p:nvPr/>
        </p:nvSpPr>
        <p:spPr>
          <a:xfrm>
            <a:off x="3071802" y="5857892"/>
            <a:ext cx="214314" cy="21431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928662" y="0"/>
            <a:ext cx="7215238" cy="461665"/>
          </a:xfrm>
          <a:prstGeom prst="rect">
            <a:avLst/>
          </a:prstGeom>
        </p:spPr>
        <p:txBody>
          <a:bodyPr wrap="square">
            <a:spAutoFit/>
          </a:bodyPr>
          <a:lstStyle/>
          <a:p>
            <a:pPr algn="ctr"/>
            <a:r>
              <a:rPr lang="it-IT" sz="2400" b="1" dirty="0" smtClean="0">
                <a:solidFill>
                  <a:srgbClr val="002060"/>
                </a:solidFill>
              </a:rPr>
              <a:t>LA MARITIME SECURITY </a:t>
            </a:r>
          </a:p>
        </p:txBody>
      </p:sp>
      <p:cxnSp>
        <p:nvCxnSpPr>
          <p:cNvPr id="4" name="Connettore 1 3"/>
          <p:cNvCxnSpPr/>
          <p:nvPr/>
        </p:nvCxnSpPr>
        <p:spPr>
          <a:xfrm>
            <a:off x="928662" y="500042"/>
            <a:ext cx="7500990" cy="158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aphicFrame>
        <p:nvGraphicFramePr>
          <p:cNvPr id="6" name="Diagramma 5"/>
          <p:cNvGraphicFramePr/>
          <p:nvPr/>
        </p:nvGraphicFramePr>
        <p:xfrm>
          <a:off x="1357290" y="1500174"/>
          <a:ext cx="6096000" cy="5072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ttangolo 7"/>
          <p:cNvSpPr/>
          <p:nvPr/>
        </p:nvSpPr>
        <p:spPr>
          <a:xfrm>
            <a:off x="428596" y="857232"/>
            <a:ext cx="8429684" cy="400110"/>
          </a:xfrm>
          <a:prstGeom prst="rect">
            <a:avLst/>
          </a:prstGeom>
        </p:spPr>
        <p:txBody>
          <a:bodyPr wrap="square">
            <a:spAutoFit/>
          </a:bodyPr>
          <a:lstStyle/>
          <a:p>
            <a:pPr algn="ctr"/>
            <a:r>
              <a:rPr lang="it-IT" sz="2000" dirty="0" smtClean="0">
                <a:solidFill>
                  <a:srgbClr val="002060"/>
                </a:solidFill>
              </a:rPr>
              <a:t>Il rinnovamento normativo degli anni '70 obbliga la  </a:t>
            </a:r>
            <a:r>
              <a:rPr lang="it-IT" sz="2000" b="1" dirty="0" smtClean="0">
                <a:solidFill>
                  <a:srgbClr val="002060"/>
                </a:solidFill>
              </a:rPr>
              <a:t>ricerca un nuovo equilibrio </a:t>
            </a:r>
            <a:endParaRPr lang="it-IT" sz="2000" b="1" dirty="0">
              <a:solidFill>
                <a:srgbClr val="00206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786314" y="571480"/>
            <a:ext cx="4143404" cy="2585323"/>
          </a:xfrm>
          <a:prstGeom prst="rect">
            <a:avLst/>
          </a:prstGeom>
          <a:noFill/>
        </p:spPr>
        <p:txBody>
          <a:bodyPr wrap="square" rtlCol="0">
            <a:spAutoFit/>
          </a:bodyPr>
          <a:lstStyle/>
          <a:p>
            <a:pPr algn="just"/>
            <a:r>
              <a:rPr lang="it-IT" dirty="0" smtClean="0"/>
              <a:t>Nel </a:t>
            </a:r>
            <a:r>
              <a:rPr lang="it-IT" b="1" dirty="0" smtClean="0"/>
              <a:t>18.3.1967 </a:t>
            </a:r>
            <a:r>
              <a:rPr lang="it-IT" dirty="0" err="1" smtClean="0"/>
              <a:t>laVLCC</a:t>
            </a:r>
            <a:r>
              <a:rPr lang="it-IT" dirty="0" smtClean="0"/>
              <a:t> </a:t>
            </a:r>
            <a:r>
              <a:rPr lang="it-IT" b="1" dirty="0" smtClean="0"/>
              <a:t>“TORREY CANYON”</a:t>
            </a:r>
            <a:r>
              <a:rPr lang="it-IT" dirty="0" smtClean="0"/>
              <a:t>  con </a:t>
            </a:r>
            <a:r>
              <a:rPr lang="it-IT" b="1" dirty="0" smtClean="0"/>
              <a:t>120,000 </a:t>
            </a:r>
            <a:r>
              <a:rPr lang="it-IT" b="1" dirty="0" err="1" smtClean="0"/>
              <a:t>tonn</a:t>
            </a:r>
            <a:r>
              <a:rPr lang="it-IT" b="1" dirty="0" smtClean="0"/>
              <a:t>. greggio</a:t>
            </a:r>
            <a:r>
              <a:rPr lang="it-IT" dirty="0" smtClean="0"/>
              <a:t>, si arenò al largo della Cornovaglia causando il primo rilevante disastro ambientale.</a:t>
            </a:r>
          </a:p>
          <a:p>
            <a:pPr algn="just"/>
            <a:r>
              <a:rPr lang="it-IT" dirty="0" smtClean="0"/>
              <a:t>IL Governo  inglese incaricò alla RAF  di bombardare  la nave ed incendiare il prodotto, In mare si sverzarono 80.000 tonnellate di petrolio 40 Ton andarono in fumo.</a:t>
            </a:r>
            <a:endParaRPr lang="it-IT" dirty="0"/>
          </a:p>
        </p:txBody>
      </p:sp>
      <p:pic>
        <p:nvPicPr>
          <p:cNvPr id="48130" name="Picture 2" descr="http://www.maritime-connector.com/Administration/_Upload/LargeImages/nesrece/torrey%20canyon2.jpg"/>
          <p:cNvPicPr>
            <a:picLocks noChangeAspect="1" noChangeArrowheads="1"/>
          </p:cNvPicPr>
          <p:nvPr/>
        </p:nvPicPr>
        <p:blipFill>
          <a:blip r:embed="rId2" cstate="print"/>
          <a:srcRect/>
          <a:stretch>
            <a:fillRect/>
          </a:stretch>
        </p:blipFill>
        <p:spPr bwMode="auto">
          <a:xfrm>
            <a:off x="4714876" y="3143248"/>
            <a:ext cx="4143404" cy="3514889"/>
          </a:xfrm>
          <a:prstGeom prst="rect">
            <a:avLst/>
          </a:prstGeom>
          <a:noFill/>
        </p:spPr>
      </p:pic>
      <p:sp>
        <p:nvSpPr>
          <p:cNvPr id="4" name="Rettangolo 3"/>
          <p:cNvSpPr/>
          <p:nvPr/>
        </p:nvSpPr>
        <p:spPr>
          <a:xfrm>
            <a:off x="928662" y="0"/>
            <a:ext cx="7215238" cy="461665"/>
          </a:xfrm>
          <a:prstGeom prst="rect">
            <a:avLst/>
          </a:prstGeom>
        </p:spPr>
        <p:txBody>
          <a:bodyPr wrap="square">
            <a:spAutoFit/>
          </a:bodyPr>
          <a:lstStyle/>
          <a:p>
            <a:pPr algn="ctr"/>
            <a:r>
              <a:rPr lang="it-IT" sz="2400" b="1" dirty="0" smtClean="0">
                <a:solidFill>
                  <a:srgbClr val="002060"/>
                </a:solidFill>
              </a:rPr>
              <a:t>SINISTRO “TORREY CANYON”</a:t>
            </a:r>
          </a:p>
        </p:txBody>
      </p:sp>
      <p:cxnSp>
        <p:nvCxnSpPr>
          <p:cNvPr id="5" name="Connettore 1 4"/>
          <p:cNvCxnSpPr/>
          <p:nvPr/>
        </p:nvCxnSpPr>
        <p:spPr>
          <a:xfrm>
            <a:off x="928662" y="500042"/>
            <a:ext cx="7500990" cy="158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Rettangolo 6"/>
          <p:cNvSpPr/>
          <p:nvPr/>
        </p:nvSpPr>
        <p:spPr>
          <a:xfrm>
            <a:off x="0" y="3857628"/>
            <a:ext cx="4572000" cy="2585323"/>
          </a:xfrm>
          <a:prstGeom prst="rect">
            <a:avLst/>
          </a:prstGeom>
        </p:spPr>
        <p:txBody>
          <a:bodyPr>
            <a:spAutoFit/>
          </a:bodyPr>
          <a:lstStyle/>
          <a:p>
            <a:pPr algn="just"/>
            <a:r>
              <a:rPr lang="it-IT" dirty="0" smtClean="0"/>
              <a:t>Per giustificare il proprio comportamento, le autorità inglesi fecero riferimento allo </a:t>
            </a:r>
            <a:r>
              <a:rPr lang="it-IT" b="1" dirty="0" smtClean="0">
                <a:solidFill>
                  <a:srgbClr val="FF0000"/>
                </a:solidFill>
              </a:rPr>
              <a:t>stato di necessità,</a:t>
            </a:r>
            <a:r>
              <a:rPr lang="it-IT" dirty="0" smtClean="0"/>
              <a:t> causa di esclusione dell'illecito che opera in presenza di grave pericolo per lo Stato nel suo complesso, sempre che l'atto sia l'unico in grado di scongiurare il pericolo, non arrechi danni seri ad un altro stato e che il pericolo stesso non sia stato causato dalla condotta colpevole dello Stato.</a:t>
            </a:r>
            <a:endParaRPr lang="it-IT" dirty="0"/>
          </a:p>
        </p:txBody>
      </p:sp>
      <p:grpSp>
        <p:nvGrpSpPr>
          <p:cNvPr id="14" name="Gruppo 13"/>
          <p:cNvGrpSpPr/>
          <p:nvPr/>
        </p:nvGrpSpPr>
        <p:grpSpPr>
          <a:xfrm>
            <a:off x="0" y="576264"/>
            <a:ext cx="4572000" cy="3209926"/>
            <a:chOff x="0" y="500042"/>
            <a:chExt cx="4572000" cy="3209926"/>
          </a:xfrm>
        </p:grpSpPr>
        <p:pic>
          <p:nvPicPr>
            <p:cNvPr id="48137" name="Picture 9" descr="http://www.oilgoneeasy.com/oil_spill_blog/wp-content/uploads/2010/06/Marine-Pollution.jpg">
              <a:hlinkClick r:id="rId3" action="ppaction://hlinkfile"/>
            </p:cNvPr>
            <p:cNvPicPr>
              <a:picLocks noChangeAspect="1" noChangeArrowheads="1"/>
            </p:cNvPicPr>
            <p:nvPr/>
          </p:nvPicPr>
          <p:blipFill>
            <a:blip r:embed="rId4" cstate="print"/>
            <a:srcRect/>
            <a:stretch>
              <a:fillRect/>
            </a:stretch>
          </p:blipFill>
          <p:spPr bwMode="auto">
            <a:xfrm>
              <a:off x="0" y="500042"/>
              <a:ext cx="4572000" cy="3209926"/>
            </a:xfrm>
            <a:prstGeom prst="rect">
              <a:avLst/>
            </a:prstGeom>
            <a:noFill/>
          </p:spPr>
        </p:pic>
        <p:sp>
          <p:nvSpPr>
            <p:cNvPr id="13" name="CasellaDiTesto 12"/>
            <p:cNvSpPr txBox="1"/>
            <p:nvPr/>
          </p:nvSpPr>
          <p:spPr>
            <a:xfrm>
              <a:off x="428596" y="3286124"/>
              <a:ext cx="2441438" cy="369332"/>
            </a:xfrm>
            <a:prstGeom prst="rect">
              <a:avLst/>
            </a:prstGeom>
            <a:noFill/>
          </p:spPr>
          <p:txBody>
            <a:bodyPr wrap="none" rtlCol="0">
              <a:spAutoFit/>
            </a:bodyPr>
            <a:lstStyle/>
            <a:p>
              <a:r>
                <a:rPr lang="it-IT" b="1" dirty="0" smtClean="0">
                  <a:solidFill>
                    <a:schemeClr val="bg1"/>
                  </a:solidFill>
                </a:rPr>
                <a:t>Gli effetti nell’ambiente</a:t>
              </a:r>
              <a:endParaRPr lang="it-IT" b="1" dirty="0">
                <a:solidFill>
                  <a:schemeClr val="bg1"/>
                </a:solidFill>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File:The AMOCO CADIZ ran aground off the coast of Brittany, France on March 16, 1978, spilling 68.7 million gallons of oil.jpeg">
            <a:hlinkClick r:id="rId2"/>
          </p:cNvPr>
          <p:cNvPicPr>
            <a:picLocks noChangeAspect="1" noChangeArrowheads="1"/>
          </p:cNvPicPr>
          <p:nvPr/>
        </p:nvPicPr>
        <p:blipFill>
          <a:blip r:embed="rId3" cstate="print"/>
          <a:srcRect/>
          <a:stretch>
            <a:fillRect/>
          </a:stretch>
        </p:blipFill>
        <p:spPr bwMode="auto">
          <a:xfrm>
            <a:off x="-32" y="785793"/>
            <a:ext cx="4037163" cy="2714645"/>
          </a:xfrm>
          <a:prstGeom prst="rect">
            <a:avLst/>
          </a:prstGeom>
          <a:noFill/>
        </p:spPr>
      </p:pic>
      <p:sp>
        <p:nvSpPr>
          <p:cNvPr id="6" name="Rettangolo 5"/>
          <p:cNvSpPr/>
          <p:nvPr/>
        </p:nvSpPr>
        <p:spPr>
          <a:xfrm>
            <a:off x="928662" y="0"/>
            <a:ext cx="7215238" cy="461665"/>
          </a:xfrm>
          <a:prstGeom prst="rect">
            <a:avLst/>
          </a:prstGeom>
        </p:spPr>
        <p:txBody>
          <a:bodyPr wrap="square">
            <a:spAutoFit/>
          </a:bodyPr>
          <a:lstStyle/>
          <a:p>
            <a:pPr algn="ctr"/>
            <a:r>
              <a:rPr lang="it-IT" sz="2400" b="1" dirty="0" smtClean="0">
                <a:solidFill>
                  <a:srgbClr val="002060"/>
                </a:solidFill>
              </a:rPr>
              <a:t>SINISTRO “AMOCO CADIZ”</a:t>
            </a:r>
          </a:p>
        </p:txBody>
      </p:sp>
      <p:cxnSp>
        <p:nvCxnSpPr>
          <p:cNvPr id="7" name="Connettore 1 6"/>
          <p:cNvCxnSpPr/>
          <p:nvPr/>
        </p:nvCxnSpPr>
        <p:spPr>
          <a:xfrm>
            <a:off x="928662" y="500042"/>
            <a:ext cx="7500990" cy="158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pic>
        <p:nvPicPr>
          <p:cNvPr id="47108" name="Picture 4" descr="http://www.cedre.fr/en/spill/amoco/drift.gif"/>
          <p:cNvPicPr>
            <a:picLocks noChangeAspect="1" noChangeArrowheads="1"/>
          </p:cNvPicPr>
          <p:nvPr/>
        </p:nvPicPr>
        <p:blipFill>
          <a:blip r:embed="rId4" cstate="print"/>
          <a:srcRect/>
          <a:stretch>
            <a:fillRect/>
          </a:stretch>
        </p:blipFill>
        <p:spPr bwMode="auto">
          <a:xfrm>
            <a:off x="4286248" y="1857364"/>
            <a:ext cx="4730868" cy="2143140"/>
          </a:xfrm>
          <a:prstGeom prst="rect">
            <a:avLst/>
          </a:prstGeom>
          <a:noFill/>
        </p:spPr>
      </p:pic>
      <p:sp>
        <p:nvSpPr>
          <p:cNvPr id="16" name="Rettangolo 15"/>
          <p:cNvSpPr/>
          <p:nvPr/>
        </p:nvSpPr>
        <p:spPr>
          <a:xfrm>
            <a:off x="4286248" y="714356"/>
            <a:ext cx="4572000" cy="1200329"/>
          </a:xfrm>
          <a:prstGeom prst="rect">
            <a:avLst/>
          </a:prstGeom>
        </p:spPr>
        <p:txBody>
          <a:bodyPr>
            <a:spAutoFit/>
          </a:bodyPr>
          <a:lstStyle/>
          <a:p>
            <a:pPr algn="ctr"/>
            <a:r>
              <a:rPr lang="it-IT" spc="-50" dirty="0" smtClean="0"/>
              <a:t>Il 16 marzo 1978, la </a:t>
            </a:r>
            <a:r>
              <a:rPr lang="it-IT" i="1" spc="-50" dirty="0" err="1" smtClean="0"/>
              <a:t>supertanker</a:t>
            </a:r>
            <a:r>
              <a:rPr lang="it-IT" spc="-50" dirty="0" smtClean="0"/>
              <a:t> VLCC  </a:t>
            </a:r>
            <a:r>
              <a:rPr lang="it-IT" b="1" spc="-50" dirty="0" err="1" smtClean="0"/>
              <a:t>Amoco</a:t>
            </a:r>
            <a:r>
              <a:rPr lang="it-IT" b="1" spc="-50" dirty="0" smtClean="0"/>
              <a:t> </a:t>
            </a:r>
            <a:r>
              <a:rPr lang="it-IT" b="1" spc="-50" dirty="0" err="1" smtClean="0"/>
              <a:t>Cadiz</a:t>
            </a:r>
            <a:r>
              <a:rPr lang="it-IT" spc="-50" dirty="0" smtClean="0"/>
              <a:t>, (costruita nel 1974 bandiera Liberia), </a:t>
            </a:r>
            <a:r>
              <a:rPr lang="it-IT" b="1" spc="-50" dirty="0" smtClean="0"/>
              <a:t>TSL 234.000 </a:t>
            </a:r>
            <a:r>
              <a:rPr lang="it-IT" spc="-50" dirty="0" smtClean="0"/>
              <a:t>lunga 330 metri, si incaglia al largo delle coste bretoni, proprio davanti al borgo di </a:t>
            </a:r>
            <a:r>
              <a:rPr lang="it-IT" spc="-50" dirty="0" err="1" smtClean="0"/>
              <a:t>Portsall</a:t>
            </a:r>
            <a:r>
              <a:rPr lang="it-IT" spc="-50" dirty="0" smtClean="0"/>
              <a:t>.</a:t>
            </a:r>
            <a:endParaRPr lang="it-IT" spc="-50" dirty="0"/>
          </a:p>
        </p:txBody>
      </p:sp>
      <p:sp>
        <p:nvSpPr>
          <p:cNvPr id="18" name="Rettangolo 17"/>
          <p:cNvSpPr/>
          <p:nvPr/>
        </p:nvSpPr>
        <p:spPr>
          <a:xfrm>
            <a:off x="-32" y="3571876"/>
            <a:ext cx="4286248" cy="923330"/>
          </a:xfrm>
          <a:prstGeom prst="rect">
            <a:avLst/>
          </a:prstGeom>
        </p:spPr>
        <p:txBody>
          <a:bodyPr wrap="square">
            <a:spAutoFit/>
          </a:bodyPr>
          <a:lstStyle/>
          <a:p>
            <a:pPr algn="ctr"/>
            <a:r>
              <a:rPr lang="it-IT" dirty="0" smtClean="0"/>
              <a:t>Il carico di 230.000 tonnellate di petrolio e di 3.000 tonnellate di gasolio, vengono riversate lungo 400 km di coste bretoni.</a:t>
            </a:r>
            <a:endParaRPr lang="it-IT" dirty="0"/>
          </a:p>
        </p:txBody>
      </p:sp>
      <p:sp>
        <p:nvSpPr>
          <p:cNvPr id="19" name="Rettangolo 18"/>
          <p:cNvSpPr/>
          <p:nvPr/>
        </p:nvSpPr>
        <p:spPr>
          <a:xfrm>
            <a:off x="4357686" y="3929066"/>
            <a:ext cx="4572000" cy="3046988"/>
          </a:xfrm>
          <a:prstGeom prst="rect">
            <a:avLst/>
          </a:prstGeom>
        </p:spPr>
        <p:txBody>
          <a:bodyPr>
            <a:spAutoFit/>
          </a:bodyPr>
          <a:lstStyle/>
          <a:p>
            <a:pPr algn="just"/>
            <a:r>
              <a:rPr lang="it-IT" sz="1600" b="1" spc="-30" dirty="0" smtClean="0">
                <a:solidFill>
                  <a:srgbClr val="FF0000"/>
                </a:solidFill>
              </a:rPr>
              <a:t>CAUSE: rottura dell'impianto idraulico del timone causato da condizioni meteorologiche proibitive. </a:t>
            </a:r>
          </a:p>
          <a:p>
            <a:pPr algn="just"/>
            <a:r>
              <a:rPr lang="it-IT" sz="1600" spc="-30" dirty="0" smtClean="0"/>
              <a:t>Viene chiesto soccorso e assistenza alle autorità francesi. </a:t>
            </a:r>
          </a:p>
          <a:p>
            <a:pPr algn="just"/>
            <a:r>
              <a:rPr lang="it-IT" sz="1600" spc="-30" dirty="0" smtClean="0"/>
              <a:t>L’intervento del </a:t>
            </a:r>
            <a:r>
              <a:rPr lang="it-IT" sz="1600" spc="-30" dirty="0" err="1" smtClean="0"/>
              <a:t>superimorchiatore</a:t>
            </a:r>
            <a:r>
              <a:rPr lang="it-IT" sz="1600" spc="-30" dirty="0" smtClean="0"/>
              <a:t>, viene ritardato per la mancata accettazione del “contratto” da parte della società </a:t>
            </a:r>
            <a:r>
              <a:rPr lang="it-IT" sz="1600" spc="-30" dirty="0" err="1" smtClean="0"/>
              <a:t>Amoco</a:t>
            </a:r>
            <a:r>
              <a:rPr lang="it-IT" sz="1600" spc="-30" dirty="0" smtClean="0"/>
              <a:t>, e quindi dover pagare l'oneroso traino/salvataggio.</a:t>
            </a:r>
          </a:p>
          <a:p>
            <a:pPr algn="just"/>
            <a:r>
              <a:rPr lang="it-IT" sz="1600" spc="-30" dirty="0" smtClean="0"/>
              <a:t>Nell’attesa i fortissimi venti spinsero la superpetroliera sugli scogli affioranti in prossimità della costa dove s'incagliò e si spezzò in due riversando il suo carico inquinante.</a:t>
            </a:r>
            <a:endParaRPr lang="it-IT" sz="1600" spc="-30" dirty="0"/>
          </a:p>
        </p:txBody>
      </p:sp>
      <p:pic>
        <p:nvPicPr>
          <p:cNvPr id="47114" name="Picture 10" descr="http://www.expressandstar.com/days/1976-2000/images/amoco.jpg"/>
          <p:cNvPicPr>
            <a:picLocks noChangeAspect="1" noChangeArrowheads="1"/>
          </p:cNvPicPr>
          <p:nvPr/>
        </p:nvPicPr>
        <p:blipFill>
          <a:blip r:embed="rId5" cstate="print"/>
          <a:srcRect/>
          <a:stretch>
            <a:fillRect/>
          </a:stretch>
        </p:blipFill>
        <p:spPr bwMode="auto">
          <a:xfrm>
            <a:off x="-1" y="4572008"/>
            <a:ext cx="4074043" cy="2285992"/>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928662" y="0"/>
            <a:ext cx="7215238" cy="461665"/>
          </a:xfrm>
          <a:prstGeom prst="rect">
            <a:avLst/>
          </a:prstGeom>
        </p:spPr>
        <p:txBody>
          <a:bodyPr wrap="square">
            <a:spAutoFit/>
          </a:bodyPr>
          <a:lstStyle/>
          <a:p>
            <a:pPr algn="ctr"/>
            <a:r>
              <a:rPr lang="it-IT" sz="2400" b="1" dirty="0" smtClean="0">
                <a:solidFill>
                  <a:srgbClr val="002060"/>
                </a:solidFill>
              </a:rPr>
              <a:t>LA MARITIME SECURITY </a:t>
            </a:r>
          </a:p>
        </p:txBody>
      </p:sp>
      <p:cxnSp>
        <p:nvCxnSpPr>
          <p:cNvPr id="4" name="Connettore 1 3"/>
          <p:cNvCxnSpPr/>
          <p:nvPr/>
        </p:nvCxnSpPr>
        <p:spPr>
          <a:xfrm>
            <a:off x="928662" y="500042"/>
            <a:ext cx="7500990" cy="158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aphicFrame>
        <p:nvGraphicFramePr>
          <p:cNvPr id="6" name="Diagramma 5"/>
          <p:cNvGraphicFramePr/>
          <p:nvPr/>
        </p:nvGraphicFramePr>
        <p:xfrm>
          <a:off x="1357290" y="1500174"/>
          <a:ext cx="6096000" cy="5072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ttangolo 7"/>
          <p:cNvSpPr/>
          <p:nvPr/>
        </p:nvSpPr>
        <p:spPr>
          <a:xfrm>
            <a:off x="428596" y="785794"/>
            <a:ext cx="8429684" cy="400110"/>
          </a:xfrm>
          <a:prstGeom prst="rect">
            <a:avLst/>
          </a:prstGeom>
        </p:spPr>
        <p:txBody>
          <a:bodyPr wrap="square">
            <a:spAutoFit/>
          </a:bodyPr>
          <a:lstStyle/>
          <a:p>
            <a:pPr algn="ctr"/>
            <a:r>
              <a:rPr lang="it-IT" sz="2000" b="1" dirty="0" smtClean="0">
                <a:solidFill>
                  <a:srgbClr val="002060"/>
                </a:solidFill>
              </a:rPr>
              <a:t>SITUAZIONE </a:t>
            </a:r>
            <a:r>
              <a:rPr lang="it-IT" sz="2000" b="1" dirty="0" err="1" smtClean="0">
                <a:solidFill>
                  <a:srgbClr val="002060"/>
                </a:solidFill>
              </a:rPr>
              <a:t>DI</a:t>
            </a:r>
            <a:r>
              <a:rPr lang="it-IT" sz="2000" b="1" dirty="0" smtClean="0">
                <a:solidFill>
                  <a:srgbClr val="002060"/>
                </a:solidFill>
              </a:rPr>
              <a:t> EQUILIBRIO DEGLI INTERESSI PUBBLICI IN GIOCO</a:t>
            </a:r>
            <a:endParaRPr lang="it-IT" sz="2000" b="1" dirty="0">
              <a:solidFill>
                <a:srgbClr val="00206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nettore 1 1"/>
          <p:cNvCxnSpPr/>
          <p:nvPr/>
        </p:nvCxnSpPr>
        <p:spPr>
          <a:xfrm>
            <a:off x="642910" y="428604"/>
            <a:ext cx="7929618"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p>
            <a:pPr algn="ctr" eaLnBrk="0" hangingPunct="0">
              <a:defRPr/>
            </a:pPr>
            <a:r>
              <a:rPr lang="it-IT" sz="2000" dirty="0" smtClean="0">
                <a:solidFill>
                  <a:srgbClr val="002060"/>
                </a:solidFill>
                <a:latin typeface="Arial Black" pitchFamily="34" charset="0"/>
                <a:cs typeface="Arial" charset="0"/>
              </a:rPr>
              <a:t>Il Corpo delle Capitanerie di Porto</a:t>
            </a:r>
            <a:endParaRPr lang="it-IT" sz="2000" dirty="0">
              <a:solidFill>
                <a:srgbClr val="002060"/>
              </a:solidFill>
              <a:latin typeface="Arial Black" pitchFamily="34" charset="0"/>
              <a:cs typeface="Arial" charset="0"/>
            </a:endParaRPr>
          </a:p>
        </p:txBody>
      </p:sp>
      <p:graphicFrame>
        <p:nvGraphicFramePr>
          <p:cNvPr id="5" name="Diagramma 4"/>
          <p:cNvGraphicFramePr/>
          <p:nvPr/>
        </p:nvGraphicFramePr>
        <p:xfrm>
          <a:off x="71438" y="714356"/>
          <a:ext cx="8929718" cy="5857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flipH="1">
            <a:off x="1112482" y="4286256"/>
            <a:ext cx="675219" cy="857256"/>
          </a:xfrm>
          <a:prstGeom prst="rect">
            <a:avLst/>
          </a:prstGeom>
          <a:noFill/>
          <a:ln w="9525">
            <a:noFill/>
            <a:miter lim="800000"/>
            <a:headEnd/>
            <a:tailEnd/>
          </a:ln>
        </p:spPr>
      </p:pic>
      <p:pic>
        <p:nvPicPr>
          <p:cNvPr id="7" name="Picture 1"/>
          <p:cNvPicPr>
            <a:picLocks noChangeAspect="1" noChangeArrowheads="1"/>
          </p:cNvPicPr>
          <p:nvPr/>
        </p:nvPicPr>
        <p:blipFill>
          <a:blip r:embed="rId7" cstate="print">
            <a:clrChange>
              <a:clrFrom>
                <a:srgbClr val="FEFEFE"/>
              </a:clrFrom>
              <a:clrTo>
                <a:srgbClr val="FEFEFE">
                  <a:alpha val="0"/>
                </a:srgbClr>
              </a:clrTo>
            </a:clrChange>
          </a:blip>
          <a:stretch>
            <a:fillRect/>
          </a:stretch>
        </p:blipFill>
        <p:spPr bwMode="auto">
          <a:xfrm>
            <a:off x="4214810" y="4391744"/>
            <a:ext cx="831313" cy="565293"/>
          </a:xfrm>
          <a:prstGeom prst="rect">
            <a:avLst/>
          </a:prstGeom>
          <a:noFill/>
          <a:ln>
            <a:noFill/>
          </a:ln>
        </p:spPr>
      </p:pic>
      <p:pic>
        <p:nvPicPr>
          <p:cNvPr id="8" name="Picture 7" descr="Crest-solo-centro buono"/>
          <p:cNvPicPr>
            <a:picLocks noChangeAspect="1" noChangeArrowheads="1"/>
          </p:cNvPicPr>
          <p:nvPr/>
        </p:nvPicPr>
        <p:blipFill>
          <a:blip r:embed="rId8" cstate="print"/>
          <a:srcRect/>
          <a:stretch>
            <a:fillRect/>
          </a:stretch>
        </p:blipFill>
        <p:spPr bwMode="auto">
          <a:xfrm>
            <a:off x="7500958" y="4417334"/>
            <a:ext cx="785818" cy="940492"/>
          </a:xfrm>
          <a:prstGeom prst="rect">
            <a:avLst/>
          </a:prstGeom>
          <a:noFill/>
          <a:ln w="9525">
            <a:noFill/>
            <a:miter lim="800000"/>
            <a:headEnd/>
            <a:tailEnd/>
          </a:ln>
        </p:spPr>
      </p:pic>
      <p:sp>
        <p:nvSpPr>
          <p:cNvPr id="9" name="Rettangolo 8"/>
          <p:cNvSpPr/>
          <p:nvPr/>
        </p:nvSpPr>
        <p:spPr>
          <a:xfrm>
            <a:off x="357158" y="5072074"/>
            <a:ext cx="2214578" cy="710964"/>
          </a:xfrm>
          <a:prstGeom prst="rect">
            <a:avLst/>
          </a:prstGeom>
        </p:spPr>
        <p:txBody>
          <a:bodyPr wrap="square">
            <a:spAutoFit/>
          </a:bodyPr>
          <a:lstStyle/>
          <a:p>
            <a:pPr lvl="0" algn="ctr">
              <a:spcAft>
                <a:spcPct val="35000"/>
              </a:spcAft>
            </a:pPr>
            <a:r>
              <a:rPr lang="it-IT" sz="1200" baseline="30000" dirty="0" smtClean="0"/>
              <a:t>(1) </a:t>
            </a:r>
            <a:r>
              <a:rPr lang="it-IT" sz="1200" dirty="0" smtClean="0"/>
              <a:t>Ex legge 8 luglio 1926, n. 1178</a:t>
            </a:r>
          </a:p>
          <a:p>
            <a:pPr lvl="0" algn="ctr">
              <a:spcAft>
                <a:spcPct val="35000"/>
              </a:spcAft>
            </a:pPr>
            <a:r>
              <a:rPr lang="it-IT" sz="1200" dirty="0" smtClean="0"/>
              <a:t>“Ordinamento della Regia Marina”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4" name="Picture 4" descr="http://1.bp.blogspot.com/_ZjAC3LFMv9E/S2Ir7sZOYLI/AAAAAAAAAXs/4huJ703h1To/s400/punto+interrogativo.jpg"/>
          <p:cNvPicPr>
            <a:picLocks noChangeAspect="1" noChangeArrowheads="1"/>
          </p:cNvPicPr>
          <p:nvPr/>
        </p:nvPicPr>
        <p:blipFill>
          <a:blip r:embed="rId2" cstate="print"/>
          <a:srcRect/>
          <a:stretch>
            <a:fillRect/>
          </a:stretch>
        </p:blipFill>
        <p:spPr bwMode="auto">
          <a:xfrm>
            <a:off x="5524500" y="3571876"/>
            <a:ext cx="3619500" cy="2847976"/>
          </a:xfrm>
          <a:prstGeom prst="rect">
            <a:avLst/>
          </a:prstGeom>
          <a:noFill/>
        </p:spPr>
      </p:pic>
      <p:sp>
        <p:nvSpPr>
          <p:cNvPr id="3" name="Rettangolo 2"/>
          <p:cNvSpPr/>
          <p:nvPr/>
        </p:nvSpPr>
        <p:spPr>
          <a:xfrm>
            <a:off x="928662" y="0"/>
            <a:ext cx="7215238" cy="461665"/>
          </a:xfrm>
          <a:prstGeom prst="rect">
            <a:avLst/>
          </a:prstGeom>
        </p:spPr>
        <p:txBody>
          <a:bodyPr wrap="square">
            <a:spAutoFit/>
          </a:bodyPr>
          <a:lstStyle/>
          <a:p>
            <a:pPr algn="ctr"/>
            <a:r>
              <a:rPr lang="it-IT" sz="2400" b="1" dirty="0" smtClean="0">
                <a:solidFill>
                  <a:srgbClr val="002060"/>
                </a:solidFill>
              </a:rPr>
              <a:t>LA MARITIME SECURITY </a:t>
            </a:r>
          </a:p>
        </p:txBody>
      </p:sp>
      <p:cxnSp>
        <p:nvCxnSpPr>
          <p:cNvPr id="4" name="Connettore 1 3"/>
          <p:cNvCxnSpPr/>
          <p:nvPr/>
        </p:nvCxnSpPr>
        <p:spPr>
          <a:xfrm>
            <a:off x="928662" y="500042"/>
            <a:ext cx="7500990" cy="158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aphicFrame>
        <p:nvGraphicFramePr>
          <p:cNvPr id="6" name="Diagramma 5"/>
          <p:cNvGraphicFramePr/>
          <p:nvPr/>
        </p:nvGraphicFramePr>
        <p:xfrm>
          <a:off x="428596" y="1285860"/>
          <a:ext cx="6096000" cy="50720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928662" y="0"/>
            <a:ext cx="7215238" cy="461665"/>
          </a:xfrm>
          <a:prstGeom prst="rect">
            <a:avLst/>
          </a:prstGeom>
        </p:spPr>
        <p:txBody>
          <a:bodyPr wrap="square">
            <a:spAutoFit/>
          </a:bodyPr>
          <a:lstStyle/>
          <a:p>
            <a:pPr algn="ctr"/>
            <a:r>
              <a:rPr lang="it-IT" sz="2400" b="1" dirty="0" smtClean="0">
                <a:solidFill>
                  <a:srgbClr val="002060"/>
                </a:solidFill>
              </a:rPr>
              <a:t>LA MARITIME SECURITY </a:t>
            </a:r>
          </a:p>
        </p:txBody>
      </p:sp>
      <p:cxnSp>
        <p:nvCxnSpPr>
          <p:cNvPr id="5" name="Connettore 1 4"/>
          <p:cNvCxnSpPr/>
          <p:nvPr/>
        </p:nvCxnSpPr>
        <p:spPr>
          <a:xfrm>
            <a:off x="928662" y="500042"/>
            <a:ext cx="7500990" cy="158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Rettangolo 5"/>
          <p:cNvSpPr/>
          <p:nvPr/>
        </p:nvSpPr>
        <p:spPr>
          <a:xfrm>
            <a:off x="500034" y="1285860"/>
            <a:ext cx="8286808" cy="461665"/>
          </a:xfrm>
          <a:prstGeom prst="rect">
            <a:avLst/>
          </a:prstGeom>
        </p:spPr>
        <p:txBody>
          <a:bodyPr wrap="square">
            <a:spAutoFit/>
          </a:bodyPr>
          <a:lstStyle/>
          <a:p>
            <a:pPr algn="ctr"/>
            <a:r>
              <a:rPr lang="it-IT" sz="2400" b="1" dirty="0" smtClean="0">
                <a:solidFill>
                  <a:srgbClr val="C00000"/>
                </a:solidFill>
              </a:rPr>
              <a:t>dirottamento della nave passeggeri M/N “ACHILLE LAURO”</a:t>
            </a:r>
            <a:endParaRPr lang="it-IT" sz="2400" b="1" dirty="0">
              <a:solidFill>
                <a:srgbClr val="C00000"/>
              </a:solidFill>
            </a:endParaRPr>
          </a:p>
        </p:txBody>
      </p:sp>
      <p:sp>
        <p:nvSpPr>
          <p:cNvPr id="7" name="Rettangolo arrotondato 6"/>
          <p:cNvSpPr/>
          <p:nvPr/>
        </p:nvSpPr>
        <p:spPr>
          <a:xfrm>
            <a:off x="3500430" y="785794"/>
            <a:ext cx="2071702" cy="428628"/>
          </a:xfrm>
          <a:prstGeom prst="roundRect">
            <a:avLst/>
          </a:prstGeom>
          <a:solidFill>
            <a:srgbClr val="C00000"/>
          </a:solidFill>
          <a:ln>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smtClean="0"/>
              <a:t>7 ottobre 1985</a:t>
            </a:r>
            <a:endParaRPr lang="it-IT" sz="2000" b="1" dirty="0"/>
          </a:p>
        </p:txBody>
      </p:sp>
      <p:sp>
        <p:nvSpPr>
          <p:cNvPr id="12" name="Rettangolo 11"/>
          <p:cNvSpPr/>
          <p:nvPr/>
        </p:nvSpPr>
        <p:spPr>
          <a:xfrm>
            <a:off x="214282" y="1714488"/>
            <a:ext cx="4000528" cy="4801314"/>
          </a:xfrm>
          <a:prstGeom prst="rect">
            <a:avLst/>
          </a:prstGeom>
        </p:spPr>
        <p:txBody>
          <a:bodyPr wrap="square">
            <a:spAutoFit/>
          </a:bodyPr>
          <a:lstStyle/>
          <a:p>
            <a:pPr algn="just"/>
            <a:r>
              <a:rPr lang="it-IT" dirty="0" smtClean="0"/>
              <a:t>L’</a:t>
            </a:r>
            <a:r>
              <a:rPr lang="it-IT" b="1" dirty="0" smtClean="0"/>
              <a:t>Achille</a:t>
            </a:r>
            <a:r>
              <a:rPr lang="it-IT" dirty="0" smtClean="0"/>
              <a:t> </a:t>
            </a:r>
            <a:r>
              <a:rPr lang="it-IT" b="1" dirty="0" smtClean="0"/>
              <a:t>Lauro</a:t>
            </a:r>
            <a:r>
              <a:rPr lang="it-IT" dirty="0" smtClean="0"/>
              <a:t> mentre al largo delle coste egiziane, venne dirottata da un commando del Fronte per la Liberazione della Palestina (FLP). A bordo erano presenti 201 passeggeri e 344 uomini di equipaggio.</a:t>
            </a:r>
          </a:p>
          <a:p>
            <a:pPr algn="just"/>
            <a:r>
              <a:rPr lang="it-IT" dirty="0" smtClean="0"/>
              <a:t>Dopo frenetiche trattative diplomatiche si giunse in un primo momento ad una felice conclusione della vicenda, grazie all'intercessione dell'Egitto, dell'OLP di Arafat e dello stesso Abu </a:t>
            </a:r>
            <a:r>
              <a:rPr lang="it-IT" dirty="0" err="1" smtClean="0"/>
              <a:t>Abbas</a:t>
            </a:r>
            <a:r>
              <a:rPr lang="it-IT" dirty="0" smtClean="0"/>
              <a:t>  che convinse i terroristi alla resa in cambio della promessa dell'immunità.</a:t>
            </a:r>
          </a:p>
          <a:p>
            <a:pPr algn="just"/>
            <a:r>
              <a:rPr lang="it-IT" dirty="0" smtClean="0"/>
              <a:t>Due giorni dopo si scoprì tuttavia che a bordo era stato ucciso un cittadino americano, Leon </a:t>
            </a:r>
            <a:r>
              <a:rPr lang="it-IT" dirty="0" err="1" smtClean="0"/>
              <a:t>Klinghoffer</a:t>
            </a:r>
            <a:r>
              <a:rPr lang="it-IT" dirty="0" smtClean="0"/>
              <a:t> che provocò la reazione degli Stati Uniti.</a:t>
            </a:r>
          </a:p>
        </p:txBody>
      </p:sp>
      <p:pic>
        <p:nvPicPr>
          <p:cNvPr id="18434" name="Picture 2" descr="File:Achille39.jpg">
            <a:hlinkClick r:id="rId2"/>
          </p:cNvPr>
          <p:cNvPicPr>
            <a:picLocks noChangeAspect="1" noChangeArrowheads="1"/>
          </p:cNvPicPr>
          <p:nvPr/>
        </p:nvPicPr>
        <p:blipFill>
          <a:blip r:embed="rId3" cstate="print"/>
          <a:srcRect/>
          <a:stretch>
            <a:fillRect/>
          </a:stretch>
        </p:blipFill>
        <p:spPr bwMode="auto">
          <a:xfrm>
            <a:off x="4357686" y="1785926"/>
            <a:ext cx="4500554" cy="3225397"/>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42844" y="3929066"/>
            <a:ext cx="8929718" cy="1938992"/>
          </a:xfrm>
          <a:prstGeom prst="rect">
            <a:avLst/>
          </a:prstGeom>
        </p:spPr>
        <p:txBody>
          <a:bodyPr wrap="square">
            <a:spAutoFit/>
          </a:bodyPr>
          <a:lstStyle/>
          <a:p>
            <a:pPr algn="ctr"/>
            <a:r>
              <a:rPr lang="it-IT" sz="2000" b="1" spc="-20" dirty="0" smtClean="0">
                <a:solidFill>
                  <a:srgbClr val="002060"/>
                </a:solidFill>
              </a:rPr>
              <a:t>Di fronte a tali nuovi avvenimenti il concetto di sicurezza della navigazione e la relativa disciplina amplia ulteriormente il proprio ambito, imponendo - in modo sempre più pressante - la necessità di difendere la vita dei passeggeri e dell'equipaggio non solo dai pericoli insiti nell'attività di navigazione, ma anche da atti violenti ed intenzionali di natura terroristica, che minacciano gravemente gli ideali di democrazia, di libertà e di pace su cui si fonda l'essenza della società civile. </a:t>
            </a:r>
          </a:p>
        </p:txBody>
      </p:sp>
      <p:sp>
        <p:nvSpPr>
          <p:cNvPr id="3" name="Rettangolo arrotondato 2"/>
          <p:cNvSpPr/>
          <p:nvPr/>
        </p:nvSpPr>
        <p:spPr>
          <a:xfrm>
            <a:off x="642910" y="2145741"/>
            <a:ext cx="7715304" cy="1328023"/>
          </a:xfrm>
          <a:prstGeom prst="roundRect">
            <a:avLst/>
          </a:prstGeom>
          <a:solidFill>
            <a:srgbClr val="C00000"/>
          </a:solidFill>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it-IT" sz="2400" b="1" dirty="0" smtClean="0">
                <a:solidFill>
                  <a:schemeClr val="bg1"/>
                </a:solidFill>
              </a:rPr>
              <a:t>Per l’adozione di iniziative volte alla repressione degli atti illeciti contro la navigazione marittima in analogia a quelle di security assunte in campo  aereonautico. </a:t>
            </a:r>
            <a:endParaRPr lang="it-IT" sz="2400" b="1" dirty="0">
              <a:solidFill>
                <a:schemeClr val="bg1"/>
              </a:solidFill>
            </a:endParaRPr>
          </a:p>
        </p:txBody>
      </p:sp>
      <p:grpSp>
        <p:nvGrpSpPr>
          <p:cNvPr id="4" name="Gruppo 3"/>
          <p:cNvGrpSpPr/>
          <p:nvPr/>
        </p:nvGrpSpPr>
        <p:grpSpPr>
          <a:xfrm>
            <a:off x="3214678" y="1000108"/>
            <a:ext cx="2571768" cy="1057922"/>
            <a:chOff x="3357554" y="1714488"/>
            <a:chExt cx="2571768" cy="1057922"/>
          </a:xfrm>
        </p:grpSpPr>
        <p:pic>
          <p:nvPicPr>
            <p:cNvPr id="5" name="Picture 4" descr="http://www.starsystems.it/Start_up_logo.JPG"/>
            <p:cNvPicPr>
              <a:picLocks noChangeAspect="1" noChangeArrowheads="1"/>
            </p:cNvPicPr>
            <p:nvPr/>
          </p:nvPicPr>
          <p:blipFill>
            <a:blip r:embed="rId2" cstate="print"/>
            <a:srcRect/>
            <a:stretch>
              <a:fillRect/>
            </a:stretch>
          </p:blipFill>
          <p:spPr bwMode="auto">
            <a:xfrm>
              <a:off x="3857620" y="1714488"/>
              <a:ext cx="1571625" cy="781050"/>
            </a:xfrm>
            <a:prstGeom prst="rect">
              <a:avLst/>
            </a:prstGeom>
            <a:noFill/>
            <a:ln w="9525">
              <a:noFill/>
              <a:miter lim="800000"/>
              <a:headEnd/>
              <a:tailEnd/>
            </a:ln>
            <a:scene3d>
              <a:camera prst="orthographicFront"/>
              <a:lightRig rig="threePt" dir="t"/>
            </a:scene3d>
            <a:sp3d>
              <a:bevelT/>
            </a:sp3d>
          </p:spPr>
        </p:pic>
        <p:sp>
          <p:nvSpPr>
            <p:cNvPr id="6" name="Triangolo isoscele 5"/>
            <p:cNvSpPr/>
            <p:nvPr/>
          </p:nvSpPr>
          <p:spPr>
            <a:xfrm rot="10800000">
              <a:off x="3357554" y="2486658"/>
              <a:ext cx="2571768" cy="285752"/>
            </a:xfrm>
            <a:prstGeom prst="triangle">
              <a:avLst/>
            </a:prstGeom>
            <a:solidFill>
              <a:schemeClr val="bg1">
                <a:lumMod val="75000"/>
              </a:schemeClr>
            </a:solidFill>
            <a:ln>
              <a:solidFill>
                <a:schemeClr val="bg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7" name="Rettangolo 6"/>
          <p:cNvSpPr/>
          <p:nvPr/>
        </p:nvSpPr>
        <p:spPr>
          <a:xfrm>
            <a:off x="928662" y="0"/>
            <a:ext cx="7215238" cy="461665"/>
          </a:xfrm>
          <a:prstGeom prst="rect">
            <a:avLst/>
          </a:prstGeom>
        </p:spPr>
        <p:txBody>
          <a:bodyPr wrap="square">
            <a:spAutoFit/>
          </a:bodyPr>
          <a:lstStyle/>
          <a:p>
            <a:pPr algn="ctr"/>
            <a:r>
              <a:rPr lang="it-IT" sz="2400" b="1" dirty="0" smtClean="0">
                <a:solidFill>
                  <a:srgbClr val="002060"/>
                </a:solidFill>
              </a:rPr>
              <a:t>LA MARITIME SECURITY </a:t>
            </a:r>
          </a:p>
        </p:txBody>
      </p:sp>
      <p:cxnSp>
        <p:nvCxnSpPr>
          <p:cNvPr id="8" name="Connettore 1 7"/>
          <p:cNvCxnSpPr/>
          <p:nvPr/>
        </p:nvCxnSpPr>
        <p:spPr>
          <a:xfrm>
            <a:off x="928662" y="500042"/>
            <a:ext cx="7500990" cy="158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928662" y="0"/>
            <a:ext cx="7215238" cy="461665"/>
          </a:xfrm>
          <a:prstGeom prst="rect">
            <a:avLst/>
          </a:prstGeom>
        </p:spPr>
        <p:txBody>
          <a:bodyPr wrap="square">
            <a:spAutoFit/>
          </a:bodyPr>
          <a:lstStyle/>
          <a:p>
            <a:pPr algn="ctr"/>
            <a:r>
              <a:rPr lang="it-IT" sz="2400" b="1" dirty="0" smtClean="0">
                <a:solidFill>
                  <a:srgbClr val="002060"/>
                </a:solidFill>
              </a:rPr>
              <a:t>LA MARITIME SECURITY </a:t>
            </a:r>
          </a:p>
        </p:txBody>
      </p:sp>
      <p:cxnSp>
        <p:nvCxnSpPr>
          <p:cNvPr id="4" name="Connettore 1 3"/>
          <p:cNvCxnSpPr/>
          <p:nvPr/>
        </p:nvCxnSpPr>
        <p:spPr>
          <a:xfrm>
            <a:off x="928662" y="500042"/>
            <a:ext cx="7500990" cy="158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Rettangolo 4"/>
          <p:cNvSpPr/>
          <p:nvPr/>
        </p:nvSpPr>
        <p:spPr>
          <a:xfrm>
            <a:off x="928662" y="545624"/>
            <a:ext cx="7429552" cy="1754326"/>
          </a:xfrm>
          <a:prstGeom prst="rect">
            <a:avLst/>
          </a:prstGeom>
        </p:spPr>
        <p:txBody>
          <a:bodyPr wrap="square">
            <a:spAutoFit/>
          </a:bodyPr>
          <a:lstStyle/>
          <a:p>
            <a:pPr algn="ctr">
              <a:spcBef>
                <a:spcPts val="1200"/>
              </a:spcBef>
            </a:pPr>
            <a:r>
              <a:rPr lang="it-IT" sz="2400" b="1" dirty="0" smtClean="0">
                <a:solidFill>
                  <a:prstClr val="black"/>
                </a:solidFill>
              </a:rPr>
              <a:t>VISIONE DELLA SICUREZZA DEL TRASPORTO NON PIU' </a:t>
            </a:r>
          </a:p>
          <a:p>
            <a:pPr algn="ctr">
              <a:spcBef>
                <a:spcPts val="1200"/>
              </a:spcBef>
            </a:pPr>
            <a:r>
              <a:rPr lang="it-IT" b="1" dirty="0" smtClean="0">
                <a:solidFill>
                  <a:prstClr val="black"/>
                </a:solidFill>
              </a:rPr>
              <a:t>"SETTORIALE" </a:t>
            </a:r>
          </a:p>
          <a:p>
            <a:pPr algn="ctr">
              <a:spcBef>
                <a:spcPts val="1200"/>
              </a:spcBef>
            </a:pPr>
            <a:r>
              <a:rPr lang="it-IT" dirty="0" smtClean="0">
                <a:solidFill>
                  <a:prstClr val="black"/>
                </a:solidFill>
              </a:rPr>
              <a:t>MA </a:t>
            </a:r>
          </a:p>
          <a:p>
            <a:pPr algn="ctr">
              <a:spcBef>
                <a:spcPts val="1200"/>
              </a:spcBef>
            </a:pPr>
            <a:r>
              <a:rPr lang="it-IT" b="1" dirty="0" smtClean="0">
                <a:solidFill>
                  <a:prstClr val="black"/>
                </a:solidFill>
              </a:rPr>
              <a:t>"GLOBALE" </a:t>
            </a:r>
            <a:endParaRPr lang="it-IT" b="1" dirty="0"/>
          </a:p>
        </p:txBody>
      </p:sp>
      <p:graphicFrame>
        <p:nvGraphicFramePr>
          <p:cNvPr id="6" name="Diagramma 5"/>
          <p:cNvGraphicFramePr/>
          <p:nvPr/>
        </p:nvGraphicFramePr>
        <p:xfrm>
          <a:off x="1071538" y="2285992"/>
          <a:ext cx="7000924" cy="1714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ma 6"/>
          <p:cNvGraphicFramePr/>
          <p:nvPr/>
        </p:nvGraphicFramePr>
        <p:xfrm>
          <a:off x="285720" y="4286256"/>
          <a:ext cx="8643998" cy="242889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928662" y="0"/>
            <a:ext cx="7215238" cy="461665"/>
          </a:xfrm>
          <a:prstGeom prst="rect">
            <a:avLst/>
          </a:prstGeom>
        </p:spPr>
        <p:txBody>
          <a:bodyPr wrap="square">
            <a:spAutoFit/>
          </a:bodyPr>
          <a:lstStyle/>
          <a:p>
            <a:pPr algn="ctr"/>
            <a:r>
              <a:rPr lang="it-IT" sz="2400" b="1" dirty="0" smtClean="0">
                <a:solidFill>
                  <a:srgbClr val="002060"/>
                </a:solidFill>
              </a:rPr>
              <a:t>LA MARITIME SECURITY </a:t>
            </a:r>
          </a:p>
        </p:txBody>
      </p:sp>
      <p:cxnSp>
        <p:nvCxnSpPr>
          <p:cNvPr id="5" name="Connettore 1 4"/>
          <p:cNvCxnSpPr/>
          <p:nvPr/>
        </p:nvCxnSpPr>
        <p:spPr>
          <a:xfrm>
            <a:off x="928662" y="500042"/>
            <a:ext cx="7500990" cy="158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pic>
        <p:nvPicPr>
          <p:cNvPr id="30722" name="Picture 2" descr="http://www.internet-news.it/wp-content/uploads/2009/09/11_settembre.jpg"/>
          <p:cNvPicPr>
            <a:picLocks noChangeAspect="1" noChangeArrowheads="1"/>
          </p:cNvPicPr>
          <p:nvPr/>
        </p:nvPicPr>
        <p:blipFill>
          <a:blip r:embed="rId2" cstate="print"/>
          <a:srcRect/>
          <a:stretch>
            <a:fillRect/>
          </a:stretch>
        </p:blipFill>
        <p:spPr bwMode="auto">
          <a:xfrm>
            <a:off x="357159" y="928671"/>
            <a:ext cx="3143271" cy="3429023"/>
          </a:xfrm>
          <a:prstGeom prst="rect">
            <a:avLst/>
          </a:prstGeom>
          <a:noFill/>
          <a:scene3d>
            <a:camera prst="orthographicFront"/>
            <a:lightRig rig="threePt" dir="t"/>
          </a:scene3d>
          <a:sp3d>
            <a:bevelT/>
          </a:sp3d>
        </p:spPr>
      </p:pic>
      <p:sp>
        <p:nvSpPr>
          <p:cNvPr id="7" name="Rettangolo arrotondato 6"/>
          <p:cNvSpPr/>
          <p:nvPr/>
        </p:nvSpPr>
        <p:spPr>
          <a:xfrm>
            <a:off x="3571868" y="1000108"/>
            <a:ext cx="5143536" cy="571504"/>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t>.... COSA E' ACCADUTO DOPO L'11 SETTEMBRE 2001???</a:t>
            </a:r>
            <a:endParaRPr lang="it-IT" sz="1600" dirty="0"/>
          </a:p>
        </p:txBody>
      </p:sp>
      <p:sp>
        <p:nvSpPr>
          <p:cNvPr id="8" name="Rettangolo arrotondato 7"/>
          <p:cNvSpPr/>
          <p:nvPr/>
        </p:nvSpPr>
        <p:spPr>
          <a:xfrm>
            <a:off x="3571868" y="3929066"/>
            <a:ext cx="5143536" cy="571504"/>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smtClean="0"/>
              <a:t>E’ CAMBIATO IL CONCETTO </a:t>
            </a:r>
            <a:r>
              <a:rPr lang="it-IT" sz="1600" b="1" dirty="0" err="1" smtClean="0"/>
              <a:t>DI</a:t>
            </a:r>
            <a:r>
              <a:rPr lang="it-IT" sz="1600" b="1" dirty="0" smtClean="0"/>
              <a:t> SICUREZZA</a:t>
            </a:r>
            <a:endParaRPr lang="it-IT" sz="1600" b="1" dirty="0"/>
          </a:p>
        </p:txBody>
      </p:sp>
      <p:sp>
        <p:nvSpPr>
          <p:cNvPr id="9" name="Rettangolo arrotondato 8"/>
          <p:cNvSpPr/>
          <p:nvPr/>
        </p:nvSpPr>
        <p:spPr>
          <a:xfrm>
            <a:off x="357158" y="5000636"/>
            <a:ext cx="8286808" cy="1571636"/>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it-IT" b="1" dirty="0" smtClean="0"/>
              <a:t>IN SENSO PIU' MODERNO ED ATTUALE: </a:t>
            </a:r>
          </a:p>
          <a:p>
            <a:pPr algn="ctr">
              <a:lnSpc>
                <a:spcPct val="150000"/>
              </a:lnSpc>
            </a:pPr>
            <a:r>
              <a:rPr lang="it-IT" b="1" dirty="0" smtClean="0"/>
              <a:t>GARANTIRE L'OPERATIVITÀ DEL SISTEMA PRODUTTIVO DEL PAESE </a:t>
            </a:r>
            <a:r>
              <a:rPr lang="it-IT" b="1" dirty="0" err="1" smtClean="0"/>
              <a:t>DI</a:t>
            </a:r>
            <a:r>
              <a:rPr lang="it-IT" b="1" dirty="0" smtClean="0"/>
              <a:t> FRONTE A DANNI TEMUTI O PERICOLI POSSIBILI, PROVENIENTI DA MARE O DA TERRA. </a:t>
            </a:r>
          </a:p>
          <a:p>
            <a:pPr algn="ctr">
              <a:lnSpc>
                <a:spcPct val="150000"/>
              </a:lnSpc>
            </a:pPr>
            <a:endParaRPr lang="it-IT" sz="1600" dirty="0"/>
          </a:p>
        </p:txBody>
      </p:sp>
      <p:sp>
        <p:nvSpPr>
          <p:cNvPr id="10" name="Freccia in giù 9"/>
          <p:cNvSpPr/>
          <p:nvPr/>
        </p:nvSpPr>
        <p:spPr>
          <a:xfrm>
            <a:off x="5857884" y="1643050"/>
            <a:ext cx="571504" cy="500066"/>
          </a:xfrm>
          <a:prstGeom prst="downArrow">
            <a:avLst/>
          </a:prstGeom>
          <a:solidFill>
            <a:srgbClr val="C00000"/>
          </a:solidFill>
          <a:ln>
            <a:solidFill>
              <a:srgbClr val="C0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arrotondato 11"/>
          <p:cNvSpPr/>
          <p:nvPr/>
        </p:nvSpPr>
        <p:spPr>
          <a:xfrm>
            <a:off x="3571868" y="2214554"/>
            <a:ext cx="5143536" cy="1071570"/>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smtClean="0"/>
              <a:t>L’ESIGENZA </a:t>
            </a:r>
            <a:r>
              <a:rPr lang="it-IT" sz="1600" b="1" dirty="0" err="1" smtClean="0"/>
              <a:t>DI</a:t>
            </a:r>
            <a:r>
              <a:rPr lang="it-IT" sz="1600" b="1" dirty="0" smtClean="0"/>
              <a:t> GARANTIRE  LA SICUREZZA DEI CONFINI E LA GESTIONE  DELLE COSTE È SALITA ALLA MASSIMA ATTENZIONE, AVUTO PERALTRO RIGUARDO AFLI ATTENTATI </a:t>
            </a:r>
            <a:r>
              <a:rPr lang="it-IT" sz="1600" b="1" dirty="0" err="1" smtClean="0"/>
              <a:t>DI</a:t>
            </a:r>
            <a:r>
              <a:rPr lang="it-IT" sz="1600" b="1" dirty="0" smtClean="0"/>
              <a:t> MADRID E LONDRA</a:t>
            </a:r>
            <a:endParaRPr lang="it-IT" sz="1600" b="1" dirty="0"/>
          </a:p>
        </p:txBody>
      </p:sp>
      <p:sp>
        <p:nvSpPr>
          <p:cNvPr id="13" name="Freccia in giù 12"/>
          <p:cNvSpPr/>
          <p:nvPr/>
        </p:nvSpPr>
        <p:spPr>
          <a:xfrm>
            <a:off x="5857884" y="3357562"/>
            <a:ext cx="571504" cy="500066"/>
          </a:xfrm>
          <a:prstGeom prst="downArrow">
            <a:avLst/>
          </a:prstGeom>
          <a:solidFill>
            <a:srgbClr val="C00000"/>
          </a:solidFill>
          <a:ln>
            <a:solidFill>
              <a:srgbClr val="C0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Freccia in giù 13"/>
          <p:cNvSpPr/>
          <p:nvPr/>
        </p:nvSpPr>
        <p:spPr>
          <a:xfrm>
            <a:off x="4143372" y="4500570"/>
            <a:ext cx="571504" cy="500066"/>
          </a:xfrm>
          <a:prstGeom prst="downArrow">
            <a:avLst/>
          </a:prstGeom>
          <a:solidFill>
            <a:srgbClr val="C00000"/>
          </a:solidFill>
          <a:ln>
            <a:solidFill>
              <a:srgbClr val="C0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928662" y="0"/>
            <a:ext cx="7215238" cy="461665"/>
          </a:xfrm>
          <a:prstGeom prst="rect">
            <a:avLst/>
          </a:prstGeom>
        </p:spPr>
        <p:txBody>
          <a:bodyPr wrap="square">
            <a:spAutoFit/>
          </a:bodyPr>
          <a:lstStyle/>
          <a:p>
            <a:pPr algn="ctr"/>
            <a:r>
              <a:rPr lang="it-IT" sz="2400" b="1" dirty="0" smtClean="0">
                <a:solidFill>
                  <a:srgbClr val="002060"/>
                </a:solidFill>
              </a:rPr>
              <a:t>LA MARITIME SECURITY </a:t>
            </a:r>
          </a:p>
        </p:txBody>
      </p:sp>
      <p:cxnSp>
        <p:nvCxnSpPr>
          <p:cNvPr id="4" name="Connettore 1 3"/>
          <p:cNvCxnSpPr/>
          <p:nvPr/>
        </p:nvCxnSpPr>
        <p:spPr>
          <a:xfrm>
            <a:off x="928662" y="500042"/>
            <a:ext cx="7500990" cy="158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Rettangolo 4"/>
          <p:cNvSpPr/>
          <p:nvPr/>
        </p:nvSpPr>
        <p:spPr>
          <a:xfrm>
            <a:off x="714348" y="714356"/>
            <a:ext cx="5102254" cy="400110"/>
          </a:xfrm>
          <a:prstGeom prst="rect">
            <a:avLst/>
          </a:prstGeom>
        </p:spPr>
        <p:txBody>
          <a:bodyPr wrap="square">
            <a:spAutoFit/>
          </a:bodyPr>
          <a:lstStyle/>
          <a:p>
            <a:pPr lvl="0"/>
            <a:r>
              <a:rPr lang="it-IT" sz="2000" b="1" dirty="0" smtClean="0">
                <a:solidFill>
                  <a:srgbClr val="C00000"/>
                </a:solidFill>
              </a:rPr>
              <a:t>Siamo sottoposti ad una minaccia: </a:t>
            </a:r>
          </a:p>
        </p:txBody>
      </p:sp>
      <p:sp>
        <p:nvSpPr>
          <p:cNvPr id="6" name="Rettangolo 5"/>
          <p:cNvSpPr/>
          <p:nvPr/>
        </p:nvSpPr>
        <p:spPr>
          <a:xfrm>
            <a:off x="285720" y="6072206"/>
            <a:ext cx="8643998" cy="707886"/>
          </a:xfrm>
          <a:prstGeom prst="rect">
            <a:avLst/>
          </a:prstGeom>
        </p:spPr>
        <p:txBody>
          <a:bodyPr wrap="square">
            <a:spAutoFit/>
          </a:bodyPr>
          <a:lstStyle/>
          <a:p>
            <a:pPr algn="just"/>
            <a:r>
              <a:rPr lang="it-IT" sz="2000" b="1" dirty="0" smtClean="0">
                <a:solidFill>
                  <a:srgbClr val="C00000"/>
                </a:solidFill>
              </a:rPr>
              <a:t>perché in grado di ottenere molto con poco e nei cui confronti nulla può la ritorsione, per cui </a:t>
            </a:r>
            <a:r>
              <a:rPr lang="it-IT" sz="2000" b="1" dirty="0" err="1" smtClean="0">
                <a:solidFill>
                  <a:srgbClr val="C00000"/>
                </a:solidFill>
              </a:rPr>
              <a:t>………………</a:t>
            </a:r>
            <a:r>
              <a:rPr lang="it-IT" sz="2000" b="1" dirty="0" smtClean="0">
                <a:solidFill>
                  <a:srgbClr val="C00000"/>
                </a:solidFill>
              </a:rPr>
              <a:t>.</a:t>
            </a:r>
            <a:endParaRPr lang="it-IT" sz="2000" b="1" dirty="0">
              <a:solidFill>
                <a:srgbClr val="C00000"/>
              </a:solidFill>
            </a:endParaRPr>
          </a:p>
        </p:txBody>
      </p:sp>
      <p:graphicFrame>
        <p:nvGraphicFramePr>
          <p:cNvPr id="7" name="Diagramma 6"/>
          <p:cNvGraphicFramePr/>
          <p:nvPr/>
        </p:nvGraphicFramePr>
        <p:xfrm>
          <a:off x="285720" y="857232"/>
          <a:ext cx="8643998" cy="5357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57158" y="928670"/>
            <a:ext cx="8358246" cy="5143536"/>
          </a:xfrm>
          <a:prstGeom prst="rect">
            <a:avLst/>
          </a:prstGeom>
        </p:spPr>
        <p:txBody>
          <a:bodyPr wrap="square">
            <a:spAutoFit/>
          </a:bodyPr>
          <a:lstStyle/>
          <a:p>
            <a:pPr algn="just">
              <a:lnSpc>
                <a:spcPct val="150000"/>
              </a:lnSpc>
            </a:pPr>
            <a:r>
              <a:rPr lang="it-IT" sz="2400" dirty="0" smtClean="0"/>
              <a:t>..... di fronte ad una minaccia di tale portata e di tale globalità, di fronte al possibile "effetto domino" che può derivare anche da un solo attacco ad un punto nevralgico del sistema di guida e controllo di un qualsiasi dei servizi fondamentali per la società tra i quali si collocano i trasporti marittimi - si può e si deve intervenire solo con azioni e decisioni preventive, adeguate pei vastità di respiro alla vastità ed all'entità della minaccia, secondo una strategia preventiva, in grado, cioè, di "anticipare" le possibilità di condurre e subire attacchi terroristici. </a:t>
            </a:r>
            <a:endParaRPr lang="it-IT" sz="2400" dirty="0"/>
          </a:p>
        </p:txBody>
      </p:sp>
      <p:sp>
        <p:nvSpPr>
          <p:cNvPr id="3" name="Rettangolo 2"/>
          <p:cNvSpPr/>
          <p:nvPr/>
        </p:nvSpPr>
        <p:spPr>
          <a:xfrm>
            <a:off x="928662" y="0"/>
            <a:ext cx="7215238" cy="461665"/>
          </a:xfrm>
          <a:prstGeom prst="rect">
            <a:avLst/>
          </a:prstGeom>
        </p:spPr>
        <p:txBody>
          <a:bodyPr wrap="square">
            <a:spAutoFit/>
          </a:bodyPr>
          <a:lstStyle/>
          <a:p>
            <a:pPr algn="ctr"/>
            <a:r>
              <a:rPr lang="it-IT" sz="2400" b="1" dirty="0" smtClean="0">
                <a:solidFill>
                  <a:srgbClr val="002060"/>
                </a:solidFill>
              </a:rPr>
              <a:t>LA MARITIME SECURITY </a:t>
            </a:r>
          </a:p>
        </p:txBody>
      </p:sp>
      <p:cxnSp>
        <p:nvCxnSpPr>
          <p:cNvPr id="4" name="Connettore 1 3"/>
          <p:cNvCxnSpPr/>
          <p:nvPr/>
        </p:nvCxnSpPr>
        <p:spPr>
          <a:xfrm>
            <a:off x="928662" y="500042"/>
            <a:ext cx="7500990" cy="158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28662" y="714356"/>
            <a:ext cx="7858180" cy="369332"/>
          </a:xfrm>
          <a:prstGeom prst="rect">
            <a:avLst/>
          </a:prstGeom>
        </p:spPr>
        <p:txBody>
          <a:bodyPr wrap="square">
            <a:spAutoFit/>
          </a:bodyPr>
          <a:lstStyle/>
          <a:p>
            <a:r>
              <a:rPr lang="it-IT" dirty="0" smtClean="0"/>
              <a:t>Riferimenti normativi che disciplinano la materia: </a:t>
            </a:r>
          </a:p>
        </p:txBody>
      </p:sp>
      <p:sp>
        <p:nvSpPr>
          <p:cNvPr id="3" name="Rettangolo 2"/>
          <p:cNvSpPr/>
          <p:nvPr/>
        </p:nvSpPr>
        <p:spPr>
          <a:xfrm>
            <a:off x="928662" y="0"/>
            <a:ext cx="7215238" cy="461665"/>
          </a:xfrm>
          <a:prstGeom prst="rect">
            <a:avLst/>
          </a:prstGeom>
        </p:spPr>
        <p:txBody>
          <a:bodyPr wrap="square">
            <a:spAutoFit/>
          </a:bodyPr>
          <a:lstStyle/>
          <a:p>
            <a:pPr algn="ctr"/>
            <a:r>
              <a:rPr lang="it-IT" sz="2400" b="1" dirty="0" smtClean="0">
                <a:solidFill>
                  <a:srgbClr val="002060"/>
                </a:solidFill>
              </a:rPr>
              <a:t>LA MARITIME SECURITY </a:t>
            </a:r>
          </a:p>
        </p:txBody>
      </p:sp>
      <p:cxnSp>
        <p:nvCxnSpPr>
          <p:cNvPr id="4" name="Connettore 1 3"/>
          <p:cNvCxnSpPr/>
          <p:nvPr/>
        </p:nvCxnSpPr>
        <p:spPr>
          <a:xfrm>
            <a:off x="928662" y="500042"/>
            <a:ext cx="7500990" cy="158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aphicFrame>
        <p:nvGraphicFramePr>
          <p:cNvPr id="5" name="Diagramma 4"/>
          <p:cNvGraphicFramePr/>
          <p:nvPr/>
        </p:nvGraphicFramePr>
        <p:xfrm>
          <a:off x="428596" y="1000108"/>
          <a:ext cx="8286808" cy="5857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5"/>
          <p:cNvSpPr txBox="1">
            <a:spLocks noChangeArrowheads="1"/>
          </p:cNvSpPr>
          <p:nvPr/>
        </p:nvSpPr>
        <p:spPr bwMode="auto">
          <a:xfrm>
            <a:off x="323850" y="908050"/>
            <a:ext cx="8820150" cy="1200329"/>
          </a:xfrm>
          <a:prstGeom prst="rect">
            <a:avLst/>
          </a:prstGeom>
          <a:noFill/>
          <a:ln w="9525">
            <a:noFill/>
            <a:miter lim="800000"/>
            <a:headEnd/>
            <a:tailEnd/>
          </a:ln>
        </p:spPr>
        <p:txBody>
          <a:bodyPr>
            <a:spAutoFit/>
          </a:bodyPr>
          <a:lstStyle/>
          <a:p>
            <a:pPr algn="ctr"/>
            <a:r>
              <a:rPr lang="it-IT" sz="2400" b="1" dirty="0"/>
              <a:t>DIRETTIVA 2005/65/CE</a:t>
            </a:r>
            <a:r>
              <a:rPr lang="it-IT" sz="2400" dirty="0"/>
              <a:t> del Parlamento Europeo del  </a:t>
            </a:r>
            <a:r>
              <a:rPr lang="it-IT" sz="2400" dirty="0" smtClean="0"/>
              <a:t>Consiglio</a:t>
            </a:r>
          </a:p>
          <a:p>
            <a:pPr algn="ctr"/>
            <a:r>
              <a:rPr lang="it-IT" sz="2400" dirty="0" smtClean="0"/>
              <a:t>del </a:t>
            </a:r>
            <a:r>
              <a:rPr lang="it-IT" sz="2400" dirty="0"/>
              <a:t>26.10.2005 relativa al miglioramento della Sicurezza dei porti (Security)</a:t>
            </a:r>
          </a:p>
        </p:txBody>
      </p:sp>
      <p:sp>
        <p:nvSpPr>
          <p:cNvPr id="3075" name="AutoShape 6"/>
          <p:cNvSpPr>
            <a:spLocks noChangeArrowheads="1"/>
          </p:cNvSpPr>
          <p:nvPr/>
        </p:nvSpPr>
        <p:spPr bwMode="auto">
          <a:xfrm>
            <a:off x="4425952" y="3213100"/>
            <a:ext cx="360362" cy="650875"/>
          </a:xfrm>
          <a:prstGeom prst="downArrow">
            <a:avLst>
              <a:gd name="adj1" fmla="val 50000"/>
              <a:gd name="adj2" fmla="val 45154"/>
            </a:avLst>
          </a:prstGeom>
          <a:solidFill>
            <a:schemeClr val="accent1"/>
          </a:solidFill>
          <a:ln w="9525">
            <a:solidFill>
              <a:schemeClr val="tx1"/>
            </a:solidFill>
            <a:miter lim="800000"/>
            <a:headEnd/>
            <a:tailEnd/>
          </a:ln>
          <a:scene3d>
            <a:camera prst="orthographicFront"/>
            <a:lightRig rig="threePt" dir="t"/>
          </a:scene3d>
          <a:sp3d>
            <a:bevelT/>
          </a:sp3d>
        </p:spPr>
        <p:txBody>
          <a:bodyPr wrap="none" anchor="ctr"/>
          <a:lstStyle/>
          <a:p>
            <a:endParaRPr lang="it-IT"/>
          </a:p>
        </p:txBody>
      </p:sp>
      <p:sp>
        <p:nvSpPr>
          <p:cNvPr id="3076" name="Text Box 7"/>
          <p:cNvSpPr txBox="1">
            <a:spLocks noChangeArrowheads="1"/>
          </p:cNvSpPr>
          <p:nvPr/>
        </p:nvSpPr>
        <p:spPr bwMode="auto">
          <a:xfrm>
            <a:off x="285720" y="3933825"/>
            <a:ext cx="8589962" cy="457200"/>
          </a:xfrm>
          <a:prstGeom prst="rect">
            <a:avLst/>
          </a:prstGeom>
          <a:noFill/>
          <a:ln w="9525">
            <a:noFill/>
            <a:miter lim="800000"/>
            <a:headEnd/>
            <a:tailEnd/>
          </a:ln>
        </p:spPr>
        <p:txBody>
          <a:bodyPr>
            <a:spAutoFit/>
          </a:bodyPr>
          <a:lstStyle/>
          <a:p>
            <a:pPr algn="ctr"/>
            <a:r>
              <a:rPr lang="it-IT" sz="2400" dirty="0"/>
              <a:t>Recepimento: Decreto Legislativo 06/11/2007 N. 203</a:t>
            </a:r>
          </a:p>
        </p:txBody>
      </p:sp>
      <p:sp>
        <p:nvSpPr>
          <p:cNvPr id="3077" name="Text Box 8"/>
          <p:cNvSpPr txBox="1">
            <a:spLocks noChangeArrowheads="1"/>
          </p:cNvSpPr>
          <p:nvPr/>
        </p:nvSpPr>
        <p:spPr bwMode="auto">
          <a:xfrm>
            <a:off x="343510" y="5072063"/>
            <a:ext cx="8572560" cy="830262"/>
          </a:xfrm>
          <a:prstGeom prst="rect">
            <a:avLst/>
          </a:prstGeom>
          <a:noFill/>
          <a:ln w="9525">
            <a:noFill/>
            <a:miter lim="800000"/>
            <a:headEnd/>
            <a:tailEnd/>
          </a:ln>
        </p:spPr>
        <p:txBody>
          <a:bodyPr wrap="square">
            <a:spAutoFit/>
          </a:bodyPr>
          <a:lstStyle/>
          <a:p>
            <a:pPr algn="ctr"/>
            <a:r>
              <a:rPr lang="it-IT" sz="2400" dirty="0"/>
              <a:t>DA PORT FACILITY  SECURITY</a:t>
            </a:r>
          </a:p>
          <a:p>
            <a:pPr algn="ctr"/>
            <a:r>
              <a:rPr lang="it-IT" sz="2400" dirty="0"/>
              <a:t>         A PORT SECURITY</a:t>
            </a:r>
          </a:p>
        </p:txBody>
      </p:sp>
      <p:sp>
        <p:nvSpPr>
          <p:cNvPr id="3078" name="AutoShape 9"/>
          <p:cNvSpPr>
            <a:spLocks noChangeArrowheads="1"/>
          </p:cNvSpPr>
          <p:nvPr/>
        </p:nvSpPr>
        <p:spPr bwMode="auto">
          <a:xfrm>
            <a:off x="4429124" y="4437063"/>
            <a:ext cx="360362" cy="650875"/>
          </a:xfrm>
          <a:prstGeom prst="downArrow">
            <a:avLst>
              <a:gd name="adj1" fmla="val 50000"/>
              <a:gd name="adj2" fmla="val 45154"/>
            </a:avLst>
          </a:prstGeom>
          <a:solidFill>
            <a:schemeClr val="accent1"/>
          </a:solidFill>
          <a:ln w="9525">
            <a:solidFill>
              <a:schemeClr val="tx1"/>
            </a:solidFill>
            <a:miter lim="800000"/>
            <a:headEnd/>
            <a:tailEnd/>
          </a:ln>
          <a:scene3d>
            <a:camera prst="orthographicFront"/>
            <a:lightRig rig="threePt" dir="t"/>
          </a:scene3d>
          <a:sp3d>
            <a:bevelT/>
          </a:sp3d>
        </p:spPr>
        <p:txBody>
          <a:bodyPr wrap="none" anchor="ctr"/>
          <a:lstStyle/>
          <a:p>
            <a:endParaRPr lang="it-IT"/>
          </a:p>
        </p:txBody>
      </p:sp>
      <p:sp>
        <p:nvSpPr>
          <p:cNvPr id="3079" name="Text Box 12"/>
          <p:cNvSpPr txBox="1">
            <a:spLocks noChangeArrowheads="1"/>
          </p:cNvSpPr>
          <p:nvPr/>
        </p:nvSpPr>
        <p:spPr bwMode="auto">
          <a:xfrm>
            <a:off x="468313" y="2132013"/>
            <a:ext cx="8351837" cy="1077218"/>
          </a:xfrm>
          <a:prstGeom prst="rect">
            <a:avLst/>
          </a:prstGeom>
          <a:noFill/>
          <a:ln w="9525">
            <a:noFill/>
            <a:miter lim="800000"/>
            <a:headEnd/>
            <a:tailEnd/>
          </a:ln>
        </p:spPr>
        <p:txBody>
          <a:bodyPr>
            <a:spAutoFit/>
          </a:bodyPr>
          <a:lstStyle/>
          <a:p>
            <a:pPr algn="just"/>
            <a:r>
              <a:rPr lang="it-IT" sz="1600" dirty="0"/>
              <a:t>La direttiva, introducendo misure di sicurezza nei porti, completa il complesso delle misure di sicurezza </a:t>
            </a:r>
            <a:r>
              <a:rPr lang="it-IT" sz="1600" dirty="0" smtClean="0"/>
              <a:t> di </a:t>
            </a:r>
            <a:r>
              <a:rPr lang="it-IT" sz="1600" dirty="0"/>
              <a:t>cui al reg. CE 725/2004 al fine di garantire un livello di sicurezza adeguato in tutta la catena </a:t>
            </a:r>
            <a:r>
              <a:rPr lang="it-IT" sz="1600" dirty="0" smtClean="0"/>
              <a:t>del trasporto </a:t>
            </a:r>
            <a:r>
              <a:rPr lang="it-IT" sz="1600" dirty="0"/>
              <a:t>marittimo e conseguire il massimo grado possibile di protezione per le industrie </a:t>
            </a:r>
            <a:r>
              <a:rPr lang="it-IT" sz="1600" dirty="0" smtClean="0"/>
              <a:t>marittime e </a:t>
            </a:r>
            <a:r>
              <a:rPr lang="it-IT" sz="1600" dirty="0"/>
              <a:t>portuali.</a:t>
            </a:r>
          </a:p>
        </p:txBody>
      </p:sp>
      <p:sp>
        <p:nvSpPr>
          <p:cNvPr id="8" name="Rettangolo 7"/>
          <p:cNvSpPr/>
          <p:nvPr/>
        </p:nvSpPr>
        <p:spPr>
          <a:xfrm>
            <a:off x="928662" y="0"/>
            <a:ext cx="7215238" cy="461665"/>
          </a:xfrm>
          <a:prstGeom prst="rect">
            <a:avLst/>
          </a:prstGeom>
        </p:spPr>
        <p:txBody>
          <a:bodyPr wrap="square">
            <a:spAutoFit/>
          </a:bodyPr>
          <a:lstStyle/>
          <a:p>
            <a:pPr algn="ctr"/>
            <a:r>
              <a:rPr lang="it-IT" sz="2400" b="1" dirty="0" smtClean="0">
                <a:solidFill>
                  <a:srgbClr val="002060"/>
                </a:solidFill>
              </a:rPr>
              <a:t>LA MARITIME SECURITY </a:t>
            </a:r>
          </a:p>
        </p:txBody>
      </p:sp>
      <p:cxnSp>
        <p:nvCxnSpPr>
          <p:cNvPr id="9" name="Connettore 1 8"/>
          <p:cNvCxnSpPr/>
          <p:nvPr/>
        </p:nvCxnSpPr>
        <p:spPr>
          <a:xfrm>
            <a:off x="928662" y="500042"/>
            <a:ext cx="7500990" cy="158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928662" y="0"/>
            <a:ext cx="7215238" cy="461665"/>
          </a:xfrm>
          <a:prstGeom prst="rect">
            <a:avLst/>
          </a:prstGeom>
          <a:noFill/>
        </p:spPr>
        <p:txBody>
          <a:bodyPr wrap="square" rtlCol="0">
            <a:spAutoFit/>
          </a:bodyPr>
          <a:lstStyle/>
          <a:p>
            <a:pPr algn="ctr"/>
            <a:r>
              <a:rPr lang="it-IT" sz="2400" dirty="0" smtClean="0">
                <a:solidFill>
                  <a:srgbClr val="002060"/>
                </a:solidFill>
              </a:rPr>
              <a:t>Elementi che caratterizzano la PORT SECURITY</a:t>
            </a:r>
            <a:endParaRPr lang="it-IT" sz="2400" dirty="0">
              <a:solidFill>
                <a:srgbClr val="002060"/>
              </a:solidFill>
            </a:endParaRPr>
          </a:p>
        </p:txBody>
      </p:sp>
      <p:graphicFrame>
        <p:nvGraphicFramePr>
          <p:cNvPr id="3" name="Diagramma 2"/>
          <p:cNvGraphicFramePr/>
          <p:nvPr/>
        </p:nvGraphicFramePr>
        <p:xfrm>
          <a:off x="428596" y="714356"/>
          <a:ext cx="8286808" cy="59293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Connettore 1 3"/>
          <p:cNvCxnSpPr/>
          <p:nvPr/>
        </p:nvCxnSpPr>
        <p:spPr>
          <a:xfrm>
            <a:off x="928662" y="500042"/>
            <a:ext cx="7500990" cy="158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nettore 1 1"/>
          <p:cNvCxnSpPr/>
          <p:nvPr/>
        </p:nvCxnSpPr>
        <p:spPr>
          <a:xfrm>
            <a:off x="642910" y="428604"/>
            <a:ext cx="7929618"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p>
            <a:pPr algn="ctr" eaLnBrk="0" hangingPunct="0">
              <a:defRPr/>
            </a:pPr>
            <a:r>
              <a:rPr lang="it-IT" sz="2000" dirty="0" smtClean="0">
                <a:solidFill>
                  <a:srgbClr val="002060"/>
                </a:solidFill>
                <a:latin typeface="Arial Black" pitchFamily="34" charset="0"/>
                <a:cs typeface="Arial" charset="0"/>
              </a:rPr>
              <a:t> COMPITI – ATTIVITA’ – DIPENDENZA FUNZIONALE</a:t>
            </a:r>
            <a:endParaRPr lang="it-IT" sz="2000" dirty="0">
              <a:solidFill>
                <a:srgbClr val="002060"/>
              </a:solidFill>
              <a:latin typeface="Arial Black" pitchFamily="34" charset="0"/>
              <a:cs typeface="Arial" charset="0"/>
            </a:endParaRPr>
          </a:p>
        </p:txBody>
      </p:sp>
      <p:graphicFrame>
        <p:nvGraphicFramePr>
          <p:cNvPr id="4" name="Diagramma 3"/>
          <p:cNvGraphicFramePr/>
          <p:nvPr/>
        </p:nvGraphicFramePr>
        <p:xfrm>
          <a:off x="0" y="714356"/>
          <a:ext cx="9001156" cy="61436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928662" y="0"/>
            <a:ext cx="7215238" cy="461665"/>
          </a:xfrm>
          <a:prstGeom prst="rect">
            <a:avLst/>
          </a:prstGeom>
          <a:noFill/>
        </p:spPr>
        <p:txBody>
          <a:bodyPr wrap="square" rtlCol="0">
            <a:spAutoFit/>
          </a:bodyPr>
          <a:lstStyle/>
          <a:p>
            <a:pPr algn="ctr"/>
            <a:r>
              <a:rPr lang="it-IT" sz="2400" dirty="0" smtClean="0">
                <a:solidFill>
                  <a:srgbClr val="002060"/>
                </a:solidFill>
              </a:rPr>
              <a:t>Elementi che caratterizzano la PORT SECURITY</a:t>
            </a:r>
            <a:endParaRPr lang="it-IT" sz="2400" dirty="0">
              <a:solidFill>
                <a:srgbClr val="002060"/>
              </a:solidFill>
            </a:endParaRPr>
          </a:p>
        </p:txBody>
      </p:sp>
      <p:graphicFrame>
        <p:nvGraphicFramePr>
          <p:cNvPr id="3" name="Diagramma 2"/>
          <p:cNvGraphicFramePr/>
          <p:nvPr/>
        </p:nvGraphicFramePr>
        <p:xfrm>
          <a:off x="428596" y="714356"/>
          <a:ext cx="8286808" cy="59293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Connettore 1 3"/>
          <p:cNvCxnSpPr/>
          <p:nvPr/>
        </p:nvCxnSpPr>
        <p:spPr>
          <a:xfrm>
            <a:off x="928662" y="500042"/>
            <a:ext cx="7500990" cy="158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a 1"/>
          <p:cNvGraphicFramePr/>
          <p:nvPr/>
        </p:nvGraphicFramePr>
        <p:xfrm>
          <a:off x="285720" y="1285860"/>
          <a:ext cx="8715436" cy="5214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 name="Gruppo 8"/>
          <p:cNvGrpSpPr/>
          <p:nvPr/>
        </p:nvGrpSpPr>
        <p:grpSpPr>
          <a:xfrm>
            <a:off x="285720" y="571504"/>
            <a:ext cx="8501122" cy="642918"/>
            <a:chOff x="0" y="445059"/>
            <a:chExt cx="6096000" cy="278076"/>
          </a:xfrm>
          <a:solidFill>
            <a:srgbClr val="C00000"/>
          </a:solidFill>
        </p:grpSpPr>
        <p:sp>
          <p:nvSpPr>
            <p:cNvPr id="10" name="Rettangolo arrotondato 9"/>
            <p:cNvSpPr/>
            <p:nvPr/>
          </p:nvSpPr>
          <p:spPr>
            <a:xfrm>
              <a:off x="0" y="445059"/>
              <a:ext cx="6096000" cy="278076"/>
            </a:xfrm>
            <a:prstGeom prst="roundRect">
              <a:avLst/>
            </a:prstGeom>
            <a:grpFill/>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ettangolo 10"/>
            <p:cNvSpPr/>
            <p:nvPr/>
          </p:nvSpPr>
          <p:spPr>
            <a:xfrm>
              <a:off x="13575" y="458634"/>
              <a:ext cx="6068850" cy="250926"/>
            </a:xfrm>
            <a:prstGeom prst="rect">
              <a:avLst/>
            </a:prstGeom>
            <a:grpFill/>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it-IT" sz="2200" b="1" kern="1200" spc="-100" dirty="0" smtClean="0"/>
                <a:t>Come si giunge alla redazione di un piano di sicurezza </a:t>
              </a:r>
              <a:r>
                <a:rPr lang="it-IT" sz="2200" b="1" kern="1200" spc="-100" dirty="0" err="1" smtClean="0"/>
                <a:t>Port</a:t>
              </a:r>
              <a:r>
                <a:rPr lang="it-IT" sz="2200" b="1" kern="1200" spc="-100" dirty="0" smtClean="0"/>
                <a:t> </a:t>
              </a:r>
              <a:r>
                <a:rPr lang="it-IT" sz="2200" b="1" kern="1200" spc="-100" dirty="0" err="1" smtClean="0"/>
                <a:t>Facilities</a:t>
              </a:r>
              <a:r>
                <a:rPr lang="it-IT" sz="2200" b="1" kern="1200" spc="-100" dirty="0" smtClean="0"/>
                <a:t> Security </a:t>
              </a:r>
              <a:r>
                <a:rPr lang="it-IT" sz="2200" b="1" kern="1200" spc="-100" dirty="0" err="1" smtClean="0"/>
                <a:t>Plan</a:t>
              </a:r>
              <a:endParaRPr lang="it-IT" sz="2200" b="1" kern="1200" spc="-100" dirty="0"/>
            </a:p>
          </p:txBody>
        </p:sp>
      </p:grpSp>
      <p:sp>
        <p:nvSpPr>
          <p:cNvPr id="12" name="Rettangolo 11"/>
          <p:cNvSpPr/>
          <p:nvPr/>
        </p:nvSpPr>
        <p:spPr>
          <a:xfrm>
            <a:off x="928662" y="0"/>
            <a:ext cx="7215238" cy="461665"/>
          </a:xfrm>
          <a:prstGeom prst="rect">
            <a:avLst/>
          </a:prstGeom>
        </p:spPr>
        <p:txBody>
          <a:bodyPr wrap="square">
            <a:spAutoFit/>
          </a:bodyPr>
          <a:lstStyle/>
          <a:p>
            <a:pPr algn="ctr"/>
            <a:r>
              <a:rPr lang="it-IT" sz="2400" b="1" dirty="0" smtClean="0">
                <a:solidFill>
                  <a:srgbClr val="002060"/>
                </a:solidFill>
              </a:rPr>
              <a:t>LA MARITIME SECURITY </a:t>
            </a:r>
          </a:p>
        </p:txBody>
      </p:sp>
      <p:cxnSp>
        <p:nvCxnSpPr>
          <p:cNvPr id="13" name="Connettore 1 12"/>
          <p:cNvCxnSpPr/>
          <p:nvPr/>
        </p:nvCxnSpPr>
        <p:spPr>
          <a:xfrm>
            <a:off x="928662" y="500042"/>
            <a:ext cx="7500990" cy="158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915014" y="0"/>
            <a:ext cx="7215238" cy="461665"/>
          </a:xfrm>
          <a:prstGeom prst="rect">
            <a:avLst/>
          </a:prstGeom>
          <a:noFill/>
        </p:spPr>
        <p:txBody>
          <a:bodyPr wrap="square" rtlCol="0">
            <a:spAutoFit/>
          </a:bodyPr>
          <a:lstStyle/>
          <a:p>
            <a:pPr algn="ctr"/>
            <a:r>
              <a:rPr lang="it-IT" sz="2400" dirty="0" smtClean="0">
                <a:solidFill>
                  <a:srgbClr val="002060"/>
                </a:solidFill>
              </a:rPr>
              <a:t>ANALI DEL RISCHIO</a:t>
            </a:r>
            <a:endParaRPr lang="it-IT" sz="2400" dirty="0">
              <a:solidFill>
                <a:srgbClr val="002060"/>
              </a:solidFill>
            </a:endParaRPr>
          </a:p>
        </p:txBody>
      </p:sp>
      <p:cxnSp>
        <p:nvCxnSpPr>
          <p:cNvPr id="4" name="Connettore 1 3"/>
          <p:cNvCxnSpPr/>
          <p:nvPr/>
        </p:nvCxnSpPr>
        <p:spPr>
          <a:xfrm>
            <a:off x="915014" y="500042"/>
            <a:ext cx="7500990" cy="158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aphicFrame>
        <p:nvGraphicFramePr>
          <p:cNvPr id="5" name="Diagramma 4"/>
          <p:cNvGraphicFramePr/>
          <p:nvPr/>
        </p:nvGraphicFramePr>
        <p:xfrm>
          <a:off x="285720" y="714356"/>
          <a:ext cx="8358246" cy="5857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a 1"/>
          <p:cNvGraphicFramePr/>
          <p:nvPr/>
        </p:nvGraphicFramePr>
        <p:xfrm>
          <a:off x="285720" y="714356"/>
          <a:ext cx="8501122" cy="59293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ttangolo 2"/>
          <p:cNvSpPr/>
          <p:nvPr/>
        </p:nvSpPr>
        <p:spPr>
          <a:xfrm>
            <a:off x="928662" y="0"/>
            <a:ext cx="7215238" cy="461665"/>
          </a:xfrm>
          <a:prstGeom prst="rect">
            <a:avLst/>
          </a:prstGeom>
        </p:spPr>
        <p:txBody>
          <a:bodyPr wrap="square">
            <a:spAutoFit/>
          </a:bodyPr>
          <a:lstStyle/>
          <a:p>
            <a:pPr algn="ctr"/>
            <a:r>
              <a:rPr lang="it-IT" sz="2400" b="1" dirty="0" smtClean="0">
                <a:solidFill>
                  <a:srgbClr val="002060"/>
                </a:solidFill>
              </a:rPr>
              <a:t>LA MARITIME SECURITY </a:t>
            </a:r>
          </a:p>
        </p:txBody>
      </p:sp>
      <p:cxnSp>
        <p:nvCxnSpPr>
          <p:cNvPr id="4" name="Connettore 1 3"/>
          <p:cNvCxnSpPr/>
          <p:nvPr/>
        </p:nvCxnSpPr>
        <p:spPr>
          <a:xfrm>
            <a:off x="928662" y="500042"/>
            <a:ext cx="7500990" cy="158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500042"/>
            <a:ext cx="9144000" cy="8572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err="1" smtClean="0">
                <a:ln>
                  <a:noFill/>
                </a:ln>
                <a:solidFill>
                  <a:srgbClr val="002060"/>
                </a:solidFill>
                <a:effectLst/>
                <a:latin typeface="Arial" pitchFamily="34" charset="0"/>
                <a:ea typeface="Times New Roman" pitchFamily="18" charset="0"/>
              </a:rPr>
              <a:t>Dl.vo</a:t>
            </a:r>
            <a:r>
              <a:rPr kumimoji="0" lang="it-IT" sz="1400" b="1" i="0" u="none" strike="noStrike" cap="none" normalizeH="0" baseline="0" dirty="0" smtClean="0">
                <a:ln>
                  <a:noFill/>
                </a:ln>
                <a:solidFill>
                  <a:srgbClr val="002060"/>
                </a:solidFill>
                <a:effectLst/>
                <a:latin typeface="Arial" pitchFamily="34" charset="0"/>
                <a:ea typeface="Times New Roman" pitchFamily="18" charset="0"/>
              </a:rPr>
              <a:t> 611/2007 n°203 attuazione della direttiva relativa al miglioramento della sicurezza nei porti.</a:t>
            </a:r>
            <a:endParaRPr kumimoji="0" lang="it-IT" sz="1400" b="1" i="0" u="none" strike="noStrike" cap="none" normalizeH="0" baseline="0" dirty="0" smtClean="0">
              <a:ln>
                <a:noFill/>
              </a:ln>
              <a:solidFill>
                <a:srgbClr val="002060"/>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dirty="0" smtClean="0">
                <a:ln>
                  <a:noFill/>
                </a:ln>
                <a:solidFill>
                  <a:srgbClr val="002060"/>
                </a:solidFill>
                <a:effectLst/>
                <a:latin typeface="Arial" pitchFamily="34" charset="0"/>
                <a:ea typeface="Times New Roman" pitchFamily="18" charset="0"/>
              </a:rPr>
              <a:t>OBBIETTIVO:individuazione delle misure di sicurezza marittima aventi come obbiettivo il miglioramento della sicurezza nei porti, tali da garantire che le misure adottate in applicazione del </a:t>
            </a:r>
            <a:r>
              <a:rPr kumimoji="0" lang="it-IT" sz="1400" b="1" i="0" u="none" strike="noStrike" cap="none" normalizeH="0" baseline="0" dirty="0" err="1" smtClean="0">
                <a:ln>
                  <a:noFill/>
                </a:ln>
                <a:solidFill>
                  <a:srgbClr val="002060"/>
                </a:solidFill>
                <a:effectLst/>
                <a:latin typeface="Arial" pitchFamily="34" charset="0"/>
                <a:ea typeface="Times New Roman" pitchFamily="18" charset="0"/>
              </a:rPr>
              <a:t>REG.CE</a:t>
            </a:r>
            <a:r>
              <a:rPr kumimoji="0" lang="it-IT" sz="1400" b="1" i="0" u="none" strike="noStrike" cap="none" normalizeH="0" baseline="0" dirty="0" smtClean="0">
                <a:ln>
                  <a:noFill/>
                </a:ln>
                <a:solidFill>
                  <a:srgbClr val="002060"/>
                </a:solidFill>
                <a:effectLst/>
                <a:latin typeface="Arial" pitchFamily="34" charset="0"/>
                <a:ea typeface="Times New Roman" pitchFamily="18" charset="0"/>
              </a:rPr>
              <a:t> 725/2004.</a:t>
            </a:r>
            <a:endParaRPr kumimoji="0" lang="it-IT" sz="1400" b="1" i="0" u="none" strike="noStrike" cap="none" normalizeH="0" baseline="0" dirty="0" smtClean="0">
              <a:ln>
                <a:noFill/>
              </a:ln>
              <a:solidFill>
                <a:srgbClr val="002060"/>
              </a:solidFill>
              <a:effectLst/>
              <a:latin typeface="Arial" pitchFamily="34" charset="0"/>
            </a:endParaRPr>
          </a:p>
        </p:txBody>
      </p:sp>
      <p:sp>
        <p:nvSpPr>
          <p:cNvPr id="3" name="Rettangolo 2"/>
          <p:cNvSpPr/>
          <p:nvPr/>
        </p:nvSpPr>
        <p:spPr>
          <a:xfrm>
            <a:off x="928662" y="0"/>
            <a:ext cx="7215238" cy="461665"/>
          </a:xfrm>
          <a:prstGeom prst="rect">
            <a:avLst/>
          </a:prstGeom>
        </p:spPr>
        <p:txBody>
          <a:bodyPr wrap="square">
            <a:spAutoFit/>
          </a:bodyPr>
          <a:lstStyle/>
          <a:p>
            <a:pPr algn="ctr"/>
            <a:r>
              <a:rPr lang="it-IT" sz="2400" b="1" dirty="0" smtClean="0">
                <a:solidFill>
                  <a:srgbClr val="002060"/>
                </a:solidFill>
              </a:rPr>
              <a:t>ELEMENTI </a:t>
            </a:r>
            <a:r>
              <a:rPr lang="it-IT" sz="2400" b="1" dirty="0" err="1" smtClean="0">
                <a:solidFill>
                  <a:srgbClr val="002060"/>
                </a:solidFill>
              </a:rPr>
              <a:t>DI</a:t>
            </a:r>
            <a:r>
              <a:rPr lang="it-IT" sz="2400" b="1" dirty="0" smtClean="0">
                <a:solidFill>
                  <a:srgbClr val="002060"/>
                </a:solidFill>
              </a:rPr>
              <a:t> INNOVAZIONE</a:t>
            </a:r>
          </a:p>
        </p:txBody>
      </p:sp>
      <p:cxnSp>
        <p:nvCxnSpPr>
          <p:cNvPr id="4" name="Connettore 1 3"/>
          <p:cNvCxnSpPr/>
          <p:nvPr/>
        </p:nvCxnSpPr>
        <p:spPr>
          <a:xfrm>
            <a:off x="928662" y="500042"/>
            <a:ext cx="7500990" cy="158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aphicFrame>
        <p:nvGraphicFramePr>
          <p:cNvPr id="5" name="Diagramma 4"/>
          <p:cNvGraphicFramePr/>
          <p:nvPr/>
        </p:nvGraphicFramePr>
        <p:xfrm>
          <a:off x="285720" y="1539876"/>
          <a:ext cx="8572560" cy="5246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28662" y="0"/>
            <a:ext cx="7215238" cy="461665"/>
          </a:xfrm>
          <a:prstGeom prst="rect">
            <a:avLst/>
          </a:prstGeom>
        </p:spPr>
        <p:txBody>
          <a:bodyPr wrap="square">
            <a:spAutoFit/>
          </a:bodyPr>
          <a:lstStyle/>
          <a:p>
            <a:pPr algn="ctr"/>
            <a:r>
              <a:rPr lang="it-IT" sz="2400" b="1" spc="-50" dirty="0" smtClean="0">
                <a:solidFill>
                  <a:srgbClr val="002060"/>
                </a:solidFill>
              </a:rPr>
              <a:t>CONFERENZA </a:t>
            </a:r>
            <a:r>
              <a:rPr lang="it-IT" sz="2400" b="1" spc="-50" dirty="0" err="1" smtClean="0">
                <a:solidFill>
                  <a:srgbClr val="002060"/>
                </a:solidFill>
              </a:rPr>
              <a:t>DI</a:t>
            </a:r>
            <a:r>
              <a:rPr lang="it-IT" sz="2400" b="1" spc="-50" dirty="0" smtClean="0">
                <a:solidFill>
                  <a:srgbClr val="002060"/>
                </a:solidFill>
              </a:rPr>
              <a:t> SERVIZI PER LA PROCEDURA DA ATTUARE</a:t>
            </a:r>
          </a:p>
        </p:txBody>
      </p:sp>
      <p:cxnSp>
        <p:nvCxnSpPr>
          <p:cNvPr id="3" name="Connettore 1 2"/>
          <p:cNvCxnSpPr/>
          <p:nvPr/>
        </p:nvCxnSpPr>
        <p:spPr>
          <a:xfrm>
            <a:off x="928662" y="500042"/>
            <a:ext cx="7500990" cy="158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aphicFrame>
        <p:nvGraphicFramePr>
          <p:cNvPr id="6" name="Diagramma 5"/>
          <p:cNvGraphicFramePr/>
          <p:nvPr/>
        </p:nvGraphicFramePr>
        <p:xfrm>
          <a:off x="428596" y="1428736"/>
          <a:ext cx="8143932" cy="4000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28662" y="0"/>
            <a:ext cx="7215238" cy="461665"/>
          </a:xfrm>
          <a:prstGeom prst="rect">
            <a:avLst/>
          </a:prstGeom>
        </p:spPr>
        <p:txBody>
          <a:bodyPr wrap="square">
            <a:spAutoFit/>
          </a:bodyPr>
          <a:lstStyle/>
          <a:p>
            <a:pPr algn="ctr"/>
            <a:r>
              <a:rPr lang="it-IT" sz="2400" b="1" spc="-50" dirty="0" smtClean="0">
                <a:solidFill>
                  <a:srgbClr val="002060"/>
                </a:solidFill>
              </a:rPr>
              <a:t>CONFERENZA </a:t>
            </a:r>
            <a:r>
              <a:rPr lang="it-IT" sz="2400" b="1" spc="-50" dirty="0" err="1" smtClean="0">
                <a:solidFill>
                  <a:srgbClr val="002060"/>
                </a:solidFill>
              </a:rPr>
              <a:t>DI</a:t>
            </a:r>
            <a:r>
              <a:rPr lang="it-IT" sz="2400" b="1" spc="-50" dirty="0" smtClean="0">
                <a:solidFill>
                  <a:srgbClr val="002060"/>
                </a:solidFill>
              </a:rPr>
              <a:t> SERVIZI PER LA PROCEDURA DA ATTUARE</a:t>
            </a:r>
          </a:p>
        </p:txBody>
      </p:sp>
      <p:cxnSp>
        <p:nvCxnSpPr>
          <p:cNvPr id="3" name="Connettore 1 2"/>
          <p:cNvCxnSpPr/>
          <p:nvPr/>
        </p:nvCxnSpPr>
        <p:spPr>
          <a:xfrm>
            <a:off x="928662" y="500042"/>
            <a:ext cx="7500990" cy="158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aphicFrame>
        <p:nvGraphicFramePr>
          <p:cNvPr id="7" name="Diagramma 6"/>
          <p:cNvGraphicFramePr/>
          <p:nvPr/>
        </p:nvGraphicFramePr>
        <p:xfrm>
          <a:off x="500034" y="714356"/>
          <a:ext cx="8358246" cy="60007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28662" y="0"/>
            <a:ext cx="7215238" cy="461665"/>
          </a:xfrm>
          <a:prstGeom prst="rect">
            <a:avLst/>
          </a:prstGeom>
        </p:spPr>
        <p:txBody>
          <a:bodyPr wrap="square">
            <a:spAutoFit/>
          </a:bodyPr>
          <a:lstStyle/>
          <a:p>
            <a:pPr algn="ctr"/>
            <a:r>
              <a:rPr lang="it-IT" sz="2400" b="1" dirty="0" smtClean="0">
                <a:solidFill>
                  <a:srgbClr val="002060"/>
                </a:solidFill>
              </a:rPr>
              <a:t>ELEMENTI </a:t>
            </a:r>
            <a:r>
              <a:rPr lang="it-IT" sz="2400" b="1" dirty="0" err="1" smtClean="0">
                <a:solidFill>
                  <a:srgbClr val="002060"/>
                </a:solidFill>
              </a:rPr>
              <a:t>DI</a:t>
            </a:r>
            <a:r>
              <a:rPr lang="it-IT" sz="2400" b="1" dirty="0" smtClean="0">
                <a:solidFill>
                  <a:srgbClr val="002060"/>
                </a:solidFill>
              </a:rPr>
              <a:t> INNOVAZIONE</a:t>
            </a:r>
          </a:p>
        </p:txBody>
      </p:sp>
      <p:cxnSp>
        <p:nvCxnSpPr>
          <p:cNvPr id="3" name="Connettore 1 2"/>
          <p:cNvCxnSpPr/>
          <p:nvPr/>
        </p:nvCxnSpPr>
        <p:spPr>
          <a:xfrm>
            <a:off x="928662" y="500042"/>
            <a:ext cx="7500990" cy="158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Freccia in giù 3"/>
          <p:cNvSpPr/>
          <p:nvPr/>
        </p:nvSpPr>
        <p:spPr>
          <a:xfrm>
            <a:off x="4000496" y="1071546"/>
            <a:ext cx="1000132" cy="500066"/>
          </a:xfrm>
          <a:prstGeom prst="downArrow">
            <a:avLst/>
          </a:prstGeom>
          <a:solidFill>
            <a:srgbClr val="002060"/>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5" name="Diagramma 4"/>
          <p:cNvGraphicFramePr/>
          <p:nvPr/>
        </p:nvGraphicFramePr>
        <p:xfrm>
          <a:off x="357158" y="1928802"/>
          <a:ext cx="8358246" cy="3429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28662" y="0"/>
            <a:ext cx="7215238" cy="461665"/>
          </a:xfrm>
          <a:prstGeom prst="rect">
            <a:avLst/>
          </a:prstGeom>
        </p:spPr>
        <p:txBody>
          <a:bodyPr wrap="square">
            <a:spAutoFit/>
          </a:bodyPr>
          <a:lstStyle/>
          <a:p>
            <a:pPr algn="ctr"/>
            <a:r>
              <a:rPr lang="it-IT" sz="2400" b="1" spc="-50" dirty="0" smtClean="0">
                <a:solidFill>
                  <a:srgbClr val="002060"/>
                </a:solidFill>
              </a:rPr>
              <a:t>TEMATICA SUI SERVIZI SUSSIDIARI</a:t>
            </a:r>
          </a:p>
        </p:txBody>
      </p:sp>
      <p:cxnSp>
        <p:nvCxnSpPr>
          <p:cNvPr id="3" name="Connettore 1 2"/>
          <p:cNvCxnSpPr/>
          <p:nvPr/>
        </p:nvCxnSpPr>
        <p:spPr>
          <a:xfrm>
            <a:off x="928662" y="500042"/>
            <a:ext cx="7500990" cy="158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aphicFrame>
        <p:nvGraphicFramePr>
          <p:cNvPr id="5" name="Diagramma 4"/>
          <p:cNvGraphicFramePr/>
          <p:nvPr/>
        </p:nvGraphicFramePr>
        <p:xfrm>
          <a:off x="285720" y="500042"/>
          <a:ext cx="8358246" cy="2500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ma 5"/>
          <p:cNvGraphicFramePr/>
          <p:nvPr/>
        </p:nvGraphicFramePr>
        <p:xfrm>
          <a:off x="285720" y="3000372"/>
          <a:ext cx="8572560" cy="378621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285720" y="859770"/>
            <a:ext cx="8501122" cy="5509200"/>
          </a:xfrm>
          <a:prstGeom prst="rect">
            <a:avLst/>
          </a:prstGeom>
        </p:spPr>
        <p:txBody>
          <a:bodyPr wrap="square">
            <a:spAutoFit/>
          </a:bodyPr>
          <a:lstStyle/>
          <a:p>
            <a:pPr algn="just"/>
            <a:r>
              <a:rPr lang="it-IT" b="1" dirty="0" smtClean="0"/>
              <a:t>Stralcio della conferenza tenuta al CASD dal C.A. (CP) </a:t>
            </a:r>
            <a:r>
              <a:rPr lang="it-IT" b="1" dirty="0" err="1" smtClean="0"/>
              <a:t>Felicic</a:t>
            </a:r>
            <a:r>
              <a:rPr lang="it-IT" b="1" dirty="0" smtClean="0"/>
              <a:t> ANGRISANO il giorno 11 novembre 2010 sul tema </a:t>
            </a:r>
            <a:r>
              <a:rPr lang="it-IT" b="1" dirty="0" err="1" smtClean="0"/>
              <a:t>Border</a:t>
            </a:r>
            <a:r>
              <a:rPr lang="it-IT" b="1" dirty="0" smtClean="0"/>
              <a:t> security. </a:t>
            </a:r>
          </a:p>
          <a:p>
            <a:pPr algn="just"/>
            <a:endParaRPr lang="it-IT" i="1" dirty="0" smtClean="0"/>
          </a:p>
          <a:p>
            <a:pPr algn="just">
              <a:spcBef>
                <a:spcPts val="600"/>
              </a:spcBef>
            </a:pPr>
            <a:r>
              <a:rPr lang="it-IT" i="1" dirty="0" smtClean="0"/>
              <a:t>". .....Tutto ciò che attiene invece a più ampi aspetti della sicurezza contro l'attività antiterroristica, di risposta alla minaccia, è affidato alla competenza del Ministero dell'interno, rimanendo invece in capo all'Autorità marittima la sicurezza tecnica della navigazione e di Autorità designata -Capo del compartimento marittimo, individuata dal CISM (Comitato interministeriale sicurezza marittima) istituito nel 29/11/2002 con decreto del Ministro delle infrastrutture e dei trasporti, per l'approvazione dei piani di sicurezza con il contributo, fattivo e prezioso, del Ministero dell'interno, Comando dei vigili del fuoco, Agenzie delle dogane, Comando della guardia di finanza e delle Prefetture. </a:t>
            </a:r>
          </a:p>
          <a:p>
            <a:pPr algn="just">
              <a:spcBef>
                <a:spcPts val="600"/>
              </a:spcBef>
            </a:pPr>
            <a:r>
              <a:rPr lang="it-IT" i="1" dirty="0" smtClean="0"/>
              <a:t>Il Corpo assolve il proprio ruolo istituzionale con puntuale coscienza, cercando di coniugare in maniera pulsante l'esigenza imprenditoriale di sicurezza favorendo quindi il confronto aperto, il dialogo costruttivo, il necessario conforto, elementi di sintesi di un apparato dello Stato che si pone sullo stesso piano dell'utenza, costituendo quel modello di sistema in grado di offrire quelle garanzie che, superando dannosi egoismi, costituiscono l'essenza per fronteggiare le minacce evitando la paralisi dell'economia del Paese che avrebbe certamente causato o meglio causerebbe più danni alla Comunità nazionale ed internazionale di un incidente di security </a:t>
            </a:r>
            <a:endParaRPr lang="it-IT" dirty="0"/>
          </a:p>
        </p:txBody>
      </p:sp>
      <p:sp>
        <p:nvSpPr>
          <p:cNvPr id="6" name="Rettangolo 5"/>
          <p:cNvSpPr/>
          <p:nvPr/>
        </p:nvSpPr>
        <p:spPr>
          <a:xfrm>
            <a:off x="928662" y="0"/>
            <a:ext cx="7215238" cy="461665"/>
          </a:xfrm>
          <a:prstGeom prst="rect">
            <a:avLst/>
          </a:prstGeom>
        </p:spPr>
        <p:txBody>
          <a:bodyPr wrap="square">
            <a:spAutoFit/>
          </a:bodyPr>
          <a:lstStyle/>
          <a:p>
            <a:pPr algn="ctr"/>
            <a:r>
              <a:rPr lang="it-IT" sz="2400" b="1" dirty="0" smtClean="0">
                <a:solidFill>
                  <a:srgbClr val="002060"/>
                </a:solidFill>
              </a:rPr>
              <a:t>LA MARITIME SECURITY </a:t>
            </a:r>
          </a:p>
        </p:txBody>
      </p:sp>
      <p:cxnSp>
        <p:nvCxnSpPr>
          <p:cNvPr id="7" name="Connettore 1 6"/>
          <p:cNvCxnSpPr/>
          <p:nvPr/>
        </p:nvCxnSpPr>
        <p:spPr>
          <a:xfrm>
            <a:off x="928662" y="785794"/>
            <a:ext cx="7500990" cy="158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t2.gstatic.com/images?q=tbn:ANd9GcRD2o5y66W59dAtvWS4wdCDs481i9sYUz9AUBfGRhJ0iJ1NZ9A&amp;t=1&amp;usg=__HZk-ItoDyd9DwstpXRIDW09Xohg="/>
          <p:cNvPicPr>
            <a:picLocks noChangeAspect="1" noChangeArrowheads="1"/>
          </p:cNvPicPr>
          <p:nvPr/>
        </p:nvPicPr>
        <p:blipFill>
          <a:blip r:embed="rId2" cstate="print">
            <a:clrChange>
              <a:clrFrom>
                <a:srgbClr val="FFFFFF"/>
              </a:clrFrom>
              <a:clrTo>
                <a:srgbClr val="FFFFFF">
                  <a:alpha val="0"/>
                </a:srgbClr>
              </a:clrTo>
            </a:clrChange>
          </a:blip>
          <a:stretch>
            <a:fillRect/>
          </a:stretch>
        </p:blipFill>
        <p:spPr bwMode="auto">
          <a:xfrm>
            <a:off x="6357950" y="-71462"/>
            <a:ext cx="1643074" cy="1011122"/>
          </a:xfrm>
          <a:prstGeom prst="rect">
            <a:avLst/>
          </a:prstGeom>
          <a:noFill/>
          <a:ln>
            <a:noFill/>
          </a:ln>
        </p:spPr>
      </p:pic>
      <p:graphicFrame>
        <p:nvGraphicFramePr>
          <p:cNvPr id="2" name="Diagramma 1"/>
          <p:cNvGraphicFramePr/>
          <p:nvPr/>
        </p:nvGraphicFramePr>
        <p:xfrm>
          <a:off x="428596" y="642918"/>
          <a:ext cx="8286808" cy="5715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3" name="Connettore 1 2"/>
          <p:cNvCxnSpPr/>
          <p:nvPr/>
        </p:nvCxnSpPr>
        <p:spPr>
          <a:xfrm>
            <a:off x="642910" y="428604"/>
            <a:ext cx="7929618"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p>
            <a:pPr algn="ctr" eaLnBrk="0" hangingPunct="0">
              <a:defRPr/>
            </a:pPr>
            <a:r>
              <a:rPr lang="it-IT" sz="2000" dirty="0" smtClean="0">
                <a:solidFill>
                  <a:srgbClr val="002060"/>
                </a:solidFill>
                <a:latin typeface="Arial Black" pitchFamily="34" charset="0"/>
                <a:cs typeface="Arial" charset="0"/>
              </a:rPr>
              <a:t> COMPITI e ATTIVITA’ M.I.T.</a:t>
            </a:r>
            <a:endParaRPr lang="it-IT" sz="2000" dirty="0">
              <a:solidFill>
                <a:srgbClr val="002060"/>
              </a:solidFill>
              <a:latin typeface="Arial Black" pitchFamily="34" charset="0"/>
              <a:cs typeface="Arial"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857232"/>
            <a:ext cx="8229600" cy="5715040"/>
          </a:xfrm>
        </p:spPr>
        <p:txBody>
          <a:bodyPr>
            <a:noAutofit/>
          </a:bodyPr>
          <a:lstStyle/>
          <a:p>
            <a:pPr marL="0" indent="0" algn="just">
              <a:spcBef>
                <a:spcPts val="600"/>
              </a:spcBef>
              <a:buNone/>
            </a:pPr>
            <a:r>
              <a:rPr lang="it-IT" sz="1800" i="1" dirty="0" smtClean="0"/>
              <a:t>Lo stesso è conscio della responsabilità che fino ad oggi la nazione gli ha affidato: garantire la corretta applicazione delle norme e delle procedure delle disposizioni internazionali e comunitarie, già richiamate e che benne indotto il Ministro dell'interno a far partecipare il Comandante generale ai lavori del Comitato nazionale per l'ordine e la sicurezza pubblica, quando convocato per  la trattazione di tematiche che attengono alla sicurezza dei traffici marittimi. </a:t>
            </a:r>
          </a:p>
          <a:p>
            <a:pPr marL="0" indent="0" algn="just">
              <a:spcBef>
                <a:spcPts val="600"/>
              </a:spcBef>
              <a:buNone/>
            </a:pPr>
            <a:r>
              <a:rPr lang="it-IT" sz="1800" i="1" dirty="0" smtClean="0"/>
              <a:t>Con la stessa responsabilità, il Corpo assicura, per la riconosciuta esclusiva professionalità nel campo della sicurezza della nave e della navigazione, il contributo del proprio personale qualificato, a quegli organismi di pubblica sicurezza cui la legge affida le attività di risposta a minacce o ad incidenti di security.</a:t>
            </a:r>
          </a:p>
          <a:p>
            <a:pPr marL="0" indent="0" algn="just">
              <a:spcBef>
                <a:spcPts val="600"/>
              </a:spcBef>
              <a:buNone/>
            </a:pPr>
            <a:r>
              <a:rPr lang="it-IT" sz="1800" i="1" dirty="0" smtClean="0"/>
              <a:t>Ciò con la convinta certezza che solo l'attenta previsione e la mirata prevenzione possano - in un contesto di profonda, convinta e condivisa cooperazione tra le forze coinvolte in primis il Ministero dell'interno -dare rilievo a quella accennata strategia di prevenzione che anticipi la possibilità di condurre e subire attacchi volontari, azioni illecite intenzionali, delle quali il terrorismo è fra le minacce più gravi per gli ideali di democrazia, di libertà e di pace, valori che rappresentano l'essenza della società civile verso la quale tutti devono convergere, con la consapevolezza che l'interesse generale coinvolto possa ridurre o meglio ridimensionare, per ciascuno delle parti il gioco, la forza del proprio ruolo, ma esaltando, nel contempo, l'esigenza di perseguire obiettivi ed aspirazioni più elevati, patrimonio dell'umanità." </a:t>
            </a:r>
          </a:p>
          <a:p>
            <a:pPr marL="0" indent="0">
              <a:buNone/>
            </a:pPr>
            <a:endParaRPr lang="it-IT" sz="1800" dirty="0" smtClean="0"/>
          </a:p>
        </p:txBody>
      </p:sp>
      <p:sp>
        <p:nvSpPr>
          <p:cNvPr id="4" name="Rettangolo 3"/>
          <p:cNvSpPr/>
          <p:nvPr/>
        </p:nvSpPr>
        <p:spPr>
          <a:xfrm>
            <a:off x="928662" y="0"/>
            <a:ext cx="7215238" cy="461665"/>
          </a:xfrm>
          <a:prstGeom prst="rect">
            <a:avLst/>
          </a:prstGeom>
        </p:spPr>
        <p:txBody>
          <a:bodyPr wrap="square">
            <a:spAutoFit/>
          </a:bodyPr>
          <a:lstStyle/>
          <a:p>
            <a:pPr algn="ctr"/>
            <a:r>
              <a:rPr lang="it-IT" sz="2400" b="1" dirty="0" smtClean="0">
                <a:solidFill>
                  <a:srgbClr val="002060"/>
                </a:solidFill>
              </a:rPr>
              <a:t>LA MARITIME SECURITY </a:t>
            </a:r>
          </a:p>
        </p:txBody>
      </p:sp>
      <p:cxnSp>
        <p:nvCxnSpPr>
          <p:cNvPr id="5" name="Connettore 1 4"/>
          <p:cNvCxnSpPr/>
          <p:nvPr/>
        </p:nvCxnSpPr>
        <p:spPr>
          <a:xfrm>
            <a:off x="928662" y="500042"/>
            <a:ext cx="7500990" cy="158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a 1"/>
          <p:cNvGraphicFramePr/>
          <p:nvPr/>
        </p:nvGraphicFramePr>
        <p:xfrm>
          <a:off x="428596" y="642918"/>
          <a:ext cx="8286808" cy="5715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3" name="Connettore 1 2"/>
          <p:cNvCxnSpPr/>
          <p:nvPr/>
        </p:nvCxnSpPr>
        <p:spPr>
          <a:xfrm>
            <a:off x="642910" y="428604"/>
            <a:ext cx="7929618"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p>
            <a:pPr algn="ctr" eaLnBrk="0" hangingPunct="0">
              <a:defRPr/>
            </a:pPr>
            <a:r>
              <a:rPr lang="it-IT" sz="2000" dirty="0" smtClean="0">
                <a:solidFill>
                  <a:srgbClr val="002060"/>
                </a:solidFill>
                <a:latin typeface="Arial Black" pitchFamily="34" charset="0"/>
                <a:cs typeface="Arial" charset="0"/>
              </a:rPr>
              <a:t> COMPITI e ATTIVITA’ M.I.T.</a:t>
            </a:r>
            <a:endParaRPr lang="it-IT" sz="2000" dirty="0">
              <a:solidFill>
                <a:srgbClr val="002060"/>
              </a:solidFill>
              <a:latin typeface="Arial Black" pitchFamily="34" charset="0"/>
              <a:cs typeface="Arial" charset="0"/>
            </a:endParaRPr>
          </a:p>
        </p:txBody>
      </p:sp>
      <p:pic>
        <p:nvPicPr>
          <p:cNvPr id="5" name="Picture 2" descr="http://t2.gstatic.com/images?q=tbn:ANd9GcRD2o5y66W59dAtvWS4wdCDs481i9sYUz9AUBfGRhJ0iJ1NZ9A&amp;t=1&amp;usg=__HZk-ItoDyd9DwstpXRIDW09Xohg="/>
          <p:cNvPicPr>
            <a:picLocks noChangeAspect="1" noChangeArrowheads="1"/>
          </p:cNvPicPr>
          <p:nvPr/>
        </p:nvPicPr>
        <p:blipFill>
          <a:blip r:embed="rId6" cstate="print">
            <a:clrChange>
              <a:clrFrom>
                <a:srgbClr val="FFFFFF"/>
              </a:clrFrom>
              <a:clrTo>
                <a:srgbClr val="FFFFFF">
                  <a:alpha val="0"/>
                </a:srgbClr>
              </a:clrTo>
            </a:clrChange>
          </a:blip>
          <a:stretch>
            <a:fillRect/>
          </a:stretch>
        </p:blipFill>
        <p:spPr bwMode="auto">
          <a:xfrm>
            <a:off x="6286512" y="-24"/>
            <a:ext cx="2166944" cy="1333504"/>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logo-ministerodellinterno"/>
          <p:cNvPicPr>
            <a:picLocks noChangeAspect="1" noChangeArrowheads="1"/>
          </p:cNvPicPr>
          <p:nvPr/>
        </p:nvPicPr>
        <p:blipFill>
          <a:blip r:embed="rId2" cstate="print"/>
          <a:srcRect/>
          <a:stretch>
            <a:fillRect/>
          </a:stretch>
        </p:blipFill>
        <p:spPr bwMode="auto">
          <a:xfrm>
            <a:off x="3929058" y="500042"/>
            <a:ext cx="1439863" cy="1089025"/>
          </a:xfrm>
          <a:prstGeom prst="rect">
            <a:avLst/>
          </a:prstGeom>
          <a:noFill/>
          <a:ln w="9525">
            <a:noFill/>
            <a:miter lim="800000"/>
            <a:headEnd/>
            <a:tailEnd/>
          </a:ln>
        </p:spPr>
      </p:pic>
      <p:cxnSp>
        <p:nvCxnSpPr>
          <p:cNvPr id="5" name="Connettore 1 4"/>
          <p:cNvCxnSpPr/>
          <p:nvPr/>
        </p:nvCxnSpPr>
        <p:spPr>
          <a:xfrm>
            <a:off x="642910" y="428604"/>
            <a:ext cx="7929618"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p>
            <a:pPr algn="ctr" eaLnBrk="0" hangingPunct="0">
              <a:defRPr/>
            </a:pPr>
            <a:r>
              <a:rPr lang="it-IT" sz="2000" dirty="0" smtClean="0">
                <a:solidFill>
                  <a:srgbClr val="002060"/>
                </a:solidFill>
                <a:latin typeface="Arial Black" pitchFamily="34" charset="0"/>
                <a:cs typeface="Arial" charset="0"/>
              </a:rPr>
              <a:t> COMPITI e ATTIVITA’ c/o MINISTERO DELL’INTERNO</a:t>
            </a:r>
            <a:endParaRPr lang="it-IT" sz="2000" dirty="0">
              <a:solidFill>
                <a:srgbClr val="002060"/>
              </a:solidFill>
              <a:latin typeface="Arial Black" pitchFamily="34" charset="0"/>
              <a:cs typeface="Arial" charset="0"/>
            </a:endParaRPr>
          </a:p>
        </p:txBody>
      </p:sp>
      <p:graphicFrame>
        <p:nvGraphicFramePr>
          <p:cNvPr id="7" name="Diagramma 6"/>
          <p:cNvGraphicFramePr/>
          <p:nvPr/>
        </p:nvGraphicFramePr>
        <p:xfrm>
          <a:off x="1071538" y="1722454"/>
          <a:ext cx="7358114" cy="44926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ttore 1 4"/>
          <p:cNvCxnSpPr/>
          <p:nvPr/>
        </p:nvCxnSpPr>
        <p:spPr>
          <a:xfrm>
            <a:off x="642910" y="428604"/>
            <a:ext cx="7929618"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p>
            <a:pPr algn="ctr" eaLnBrk="0" hangingPunct="0">
              <a:defRPr/>
            </a:pPr>
            <a:r>
              <a:rPr lang="it-IT" sz="2000" dirty="0" smtClean="0">
                <a:solidFill>
                  <a:srgbClr val="002060"/>
                </a:solidFill>
                <a:latin typeface="Arial Black" pitchFamily="34" charset="0"/>
                <a:cs typeface="Arial" charset="0"/>
              </a:rPr>
              <a:t> COMPITI e ATTIVITA’ c/o MINISTERO DELLA GIUSTIZIA</a:t>
            </a:r>
            <a:endParaRPr lang="it-IT" sz="2000" dirty="0">
              <a:solidFill>
                <a:srgbClr val="002060"/>
              </a:solidFill>
              <a:latin typeface="Arial Black" pitchFamily="34" charset="0"/>
              <a:cs typeface="Arial" charset="0"/>
            </a:endParaRPr>
          </a:p>
        </p:txBody>
      </p:sp>
      <p:graphicFrame>
        <p:nvGraphicFramePr>
          <p:cNvPr id="7" name="Diagramma 6"/>
          <p:cNvGraphicFramePr/>
          <p:nvPr/>
        </p:nvGraphicFramePr>
        <p:xfrm>
          <a:off x="285720" y="1571612"/>
          <a:ext cx="5572164" cy="4929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9154" name="Picture 2" descr="http://www.tribunale.pavia.it/portaletribunali/WebApp/Images/Sfondi/MinisteroGiustizia.jpg"/>
          <p:cNvPicPr>
            <a:picLocks noChangeAspect="1" noChangeArrowheads="1"/>
          </p:cNvPicPr>
          <p:nvPr/>
        </p:nvPicPr>
        <p:blipFill>
          <a:blip r:embed="rId6" cstate="print"/>
          <a:srcRect/>
          <a:stretch>
            <a:fillRect/>
          </a:stretch>
        </p:blipFill>
        <p:spPr bwMode="auto">
          <a:xfrm>
            <a:off x="3428992" y="500042"/>
            <a:ext cx="2047875" cy="981076"/>
          </a:xfrm>
          <a:prstGeom prst="rect">
            <a:avLst/>
          </a:prstGeom>
          <a:noFill/>
        </p:spPr>
      </p:pic>
      <p:sp>
        <p:nvSpPr>
          <p:cNvPr id="8" name="Text Box 3"/>
          <p:cNvSpPr txBox="1">
            <a:spLocks noChangeArrowheads="1"/>
          </p:cNvSpPr>
          <p:nvPr/>
        </p:nvSpPr>
        <p:spPr bwMode="auto">
          <a:xfrm>
            <a:off x="6300580" y="1928802"/>
            <a:ext cx="2786051" cy="3000396"/>
          </a:xfrm>
          <a:prstGeom prst="rect">
            <a:avLst/>
          </a:prstGeom>
          <a:solidFill>
            <a:schemeClr val="bg1">
              <a:lumMod val="95000"/>
            </a:schemeClr>
          </a:solidFill>
          <a:ln w="38100">
            <a:solidFill>
              <a:srgbClr val="FFCC00"/>
            </a:solidFill>
            <a:miter lim="800000"/>
            <a:headEnd/>
            <a:tailEnd/>
          </a:ln>
          <a:scene3d>
            <a:camera prst="orthographicFront"/>
            <a:lightRig rig="threePt" dir="t"/>
          </a:scene3d>
          <a:sp3d>
            <a:bevelT/>
          </a:sp3d>
        </p:spPr>
        <p:txBody>
          <a:bodyPr wrap="square" anchor="ctr" anchorCtr="0">
            <a:noAutofit/>
          </a:bodyPr>
          <a:lstStyle/>
          <a:p>
            <a:pPr algn="ctr">
              <a:spcBef>
                <a:spcPct val="50000"/>
              </a:spcBef>
              <a:defRPr/>
            </a:pPr>
            <a:r>
              <a:rPr lang="it-IT" sz="1600" b="1" spc="-50" dirty="0">
                <a:solidFill>
                  <a:srgbClr val="002060"/>
                </a:solidFill>
              </a:rPr>
              <a:t>Il personale militare del Corpo della Capitanerie di porto è investito di competenze funzionali di polizia giudiziaria riguardo ai reati previsti dal codice della navigazione nonché ai reati comuni commessi nei porti se in tali luoghi mancano uffici di pubblica </a:t>
            </a:r>
            <a:r>
              <a:rPr lang="it-IT" sz="1600" b="1" spc="-50" dirty="0" smtClean="0">
                <a:solidFill>
                  <a:srgbClr val="002060"/>
                </a:solidFill>
              </a:rPr>
              <a:t>sicurezza</a:t>
            </a:r>
          </a:p>
          <a:p>
            <a:pPr algn="ctr">
              <a:spcBef>
                <a:spcPct val="50000"/>
              </a:spcBef>
              <a:defRPr/>
            </a:pPr>
            <a:r>
              <a:rPr lang="it-IT" sz="1600" b="1" spc="-50" dirty="0" smtClean="0">
                <a:solidFill>
                  <a:srgbClr val="002060"/>
                </a:solidFill>
              </a:rPr>
              <a:t>(</a:t>
            </a:r>
            <a:r>
              <a:rPr lang="it-IT" sz="1600" b="1" spc="-50" dirty="0">
                <a:solidFill>
                  <a:srgbClr val="002060"/>
                </a:solidFill>
              </a:rPr>
              <a:t>art. 1235 </a:t>
            </a:r>
            <a:r>
              <a:rPr lang="it-IT" sz="1600" b="1" spc="-50" dirty="0" err="1">
                <a:solidFill>
                  <a:srgbClr val="002060"/>
                </a:solidFill>
              </a:rPr>
              <a:t>cod.nav</a:t>
            </a:r>
            <a:r>
              <a:rPr lang="it-IT" sz="1600" b="1" spc="-50" dirty="0">
                <a:solidFill>
                  <a:srgbClr val="002060"/>
                </a:solidFill>
              </a:rPr>
              <a:t> - art. 57 cod. proc. </a:t>
            </a:r>
            <a:r>
              <a:rPr lang="it-IT" sz="1600" b="1" spc="-50" dirty="0" err="1">
                <a:solidFill>
                  <a:srgbClr val="002060"/>
                </a:solidFill>
              </a:rPr>
              <a:t>pen</a:t>
            </a:r>
            <a:r>
              <a:rPr lang="it-IT" sz="1600" b="1" dirty="0">
                <a:solidFill>
                  <a:srgbClr val="002060"/>
                </a:solidFill>
              </a:rPr>
              <a:t>.)</a:t>
            </a:r>
          </a:p>
        </p:txBody>
      </p:sp>
      <p:sp>
        <p:nvSpPr>
          <p:cNvPr id="9" name="Freccia a destra 8"/>
          <p:cNvSpPr/>
          <p:nvPr/>
        </p:nvSpPr>
        <p:spPr>
          <a:xfrm>
            <a:off x="5715008" y="3185452"/>
            <a:ext cx="571504" cy="500066"/>
          </a:xfrm>
          <a:prstGeom prst="rightArrow">
            <a:avLst/>
          </a:prstGeom>
          <a:solidFill>
            <a:srgbClr val="00206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ttore 1 4"/>
          <p:cNvCxnSpPr/>
          <p:nvPr/>
        </p:nvCxnSpPr>
        <p:spPr>
          <a:xfrm>
            <a:off x="642910" y="428604"/>
            <a:ext cx="7929618"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p>
            <a:pPr algn="ctr" eaLnBrk="0" hangingPunct="0">
              <a:defRPr/>
            </a:pPr>
            <a:r>
              <a:rPr lang="it-IT" sz="2000" dirty="0" smtClean="0">
                <a:solidFill>
                  <a:srgbClr val="002060"/>
                </a:solidFill>
                <a:latin typeface="Arial Black" pitchFamily="34" charset="0"/>
                <a:cs typeface="Arial" charset="0"/>
              </a:rPr>
              <a:t> COMPITI e ATTIVITA’</a:t>
            </a:r>
            <a:endParaRPr lang="it-IT" sz="2000" dirty="0">
              <a:solidFill>
                <a:srgbClr val="002060"/>
              </a:solidFill>
              <a:latin typeface="Arial Black" pitchFamily="34" charset="0"/>
              <a:cs typeface="Arial" charset="0"/>
            </a:endParaRPr>
          </a:p>
        </p:txBody>
      </p:sp>
      <p:pic>
        <p:nvPicPr>
          <p:cNvPr id="50178" name="Picture 2" descr="http://t0.gstatic.com/images?q=tbn:ANd9GcQc8fZfqKoRRP2OcPFmDkyoEdnFUCnouBsLaRvD5-TegdhgEVw&amp;t=1&amp;usg=__65nvLcmSNw8G69ACQe44Ys6_vEI="/>
          <p:cNvPicPr>
            <a:picLocks noChangeAspect="1" noChangeArrowheads="1"/>
          </p:cNvPicPr>
          <p:nvPr/>
        </p:nvPicPr>
        <p:blipFill>
          <a:blip r:embed="rId2" cstate="print"/>
          <a:srcRect/>
          <a:stretch>
            <a:fillRect/>
          </a:stretch>
        </p:blipFill>
        <p:spPr bwMode="auto">
          <a:xfrm>
            <a:off x="5715008" y="1071546"/>
            <a:ext cx="1824395" cy="1111752"/>
          </a:xfrm>
          <a:prstGeom prst="rect">
            <a:avLst/>
          </a:prstGeom>
          <a:noFill/>
          <a:scene3d>
            <a:camera prst="orthographicFront"/>
            <a:lightRig rig="threePt" dir="t"/>
          </a:scene3d>
          <a:sp3d>
            <a:bevelT/>
          </a:sp3d>
        </p:spPr>
      </p:pic>
      <p:pic>
        <p:nvPicPr>
          <p:cNvPr id="11" name="Picture 8" descr="Logo%2520Protezione%2520Civile%2520Nuovo"/>
          <p:cNvPicPr>
            <a:picLocks noChangeAspect="1" noChangeArrowheads="1"/>
          </p:cNvPicPr>
          <p:nvPr/>
        </p:nvPicPr>
        <p:blipFill>
          <a:blip r:embed="rId3" cstate="print"/>
          <a:srcRect/>
          <a:stretch>
            <a:fillRect/>
          </a:stretch>
        </p:blipFill>
        <p:spPr bwMode="auto">
          <a:xfrm>
            <a:off x="1571604" y="1000108"/>
            <a:ext cx="1135190" cy="1143008"/>
          </a:xfrm>
          <a:prstGeom prst="rect">
            <a:avLst/>
          </a:prstGeom>
          <a:noFill/>
          <a:ln w="38100" cmpd="dbl">
            <a:noFill/>
            <a:miter lim="800000"/>
            <a:headEnd/>
            <a:tailEnd/>
          </a:ln>
          <a:scene3d>
            <a:camera prst="orthographicFront"/>
            <a:lightRig rig="threePt" dir="t"/>
          </a:scene3d>
          <a:sp3d>
            <a:bevelT/>
          </a:sp3d>
        </p:spPr>
      </p:pic>
      <p:graphicFrame>
        <p:nvGraphicFramePr>
          <p:cNvPr id="14" name="Diagramma 13"/>
          <p:cNvGraphicFramePr/>
          <p:nvPr/>
        </p:nvGraphicFramePr>
        <p:xfrm>
          <a:off x="714348" y="2143116"/>
          <a:ext cx="7929618"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Rectangle 6"/>
          <p:cNvSpPr>
            <a:spLocks noChangeArrowheads="1"/>
          </p:cNvSpPr>
          <p:nvPr/>
        </p:nvSpPr>
        <p:spPr bwMode="auto">
          <a:xfrm>
            <a:off x="785786" y="1714488"/>
            <a:ext cx="2643206" cy="428628"/>
          </a:xfrm>
          <a:prstGeom prst="rect">
            <a:avLst/>
          </a:prstGeom>
          <a:noFill/>
          <a:ln w="9525">
            <a:noFill/>
            <a:miter lim="800000"/>
            <a:headEnd/>
            <a:tailEnd/>
          </a:ln>
          <a:effectLst/>
        </p:spPr>
        <p:txBody>
          <a:bodyPr/>
          <a:lstStyle/>
          <a:p>
            <a:pPr>
              <a:defRPr/>
            </a:pPr>
            <a:endParaRPr lang="it-IT" sz="4000" dirty="0">
              <a:effectLst>
                <a:outerShdw blurRad="38100" dist="38100" dir="2700000" algn="tl">
                  <a:srgbClr val="000000"/>
                </a:outerShdw>
              </a:effectLst>
              <a:latin typeface="Arial"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3"/>
          <p:cNvSpPr>
            <a:spLocks noChangeArrowheads="1"/>
          </p:cNvSpPr>
          <p:nvPr/>
        </p:nvSpPr>
        <p:spPr bwMode="auto">
          <a:xfrm>
            <a:off x="2828925" y="2371725"/>
            <a:ext cx="9144000" cy="0"/>
          </a:xfrm>
          <a:prstGeom prst="rect">
            <a:avLst/>
          </a:prstGeom>
          <a:noFill/>
          <a:ln w="9525">
            <a:noFill/>
            <a:miter lim="800000"/>
            <a:headEnd/>
            <a:tailEnd/>
          </a:ln>
        </p:spPr>
        <p:txBody>
          <a:bodyPr>
            <a:spAutoFit/>
          </a:bodyPr>
          <a:lstStyle/>
          <a:p>
            <a:pPr>
              <a:defRPr/>
            </a:pPr>
            <a:endParaRPr lang="it-IT">
              <a:effectLst>
                <a:outerShdw blurRad="38100" dist="38100" dir="2700000" algn="tl">
                  <a:srgbClr val="000000">
                    <a:alpha val="43137"/>
                  </a:srgbClr>
                </a:outerShdw>
              </a:effectLst>
              <a:latin typeface="Arial" charset="0"/>
            </a:endParaRPr>
          </a:p>
        </p:txBody>
      </p:sp>
      <p:sp>
        <p:nvSpPr>
          <p:cNvPr id="195587" name="Rectangle 4"/>
          <p:cNvSpPr>
            <a:spLocks noChangeArrowheads="1"/>
          </p:cNvSpPr>
          <p:nvPr/>
        </p:nvSpPr>
        <p:spPr bwMode="auto">
          <a:xfrm>
            <a:off x="2828925" y="2371725"/>
            <a:ext cx="9144000" cy="0"/>
          </a:xfrm>
          <a:prstGeom prst="rect">
            <a:avLst/>
          </a:prstGeom>
          <a:noFill/>
          <a:ln w="9525">
            <a:noFill/>
            <a:miter lim="800000"/>
            <a:headEnd/>
            <a:tailEnd/>
          </a:ln>
        </p:spPr>
        <p:txBody>
          <a:bodyPr>
            <a:spAutoFit/>
          </a:bodyPr>
          <a:lstStyle/>
          <a:p>
            <a:pPr>
              <a:defRPr/>
            </a:pPr>
            <a:endParaRPr lang="it-IT">
              <a:effectLst>
                <a:outerShdw blurRad="38100" dist="38100" dir="2700000" algn="tl">
                  <a:srgbClr val="000000">
                    <a:alpha val="43137"/>
                  </a:srgbClr>
                </a:outerShdw>
              </a:effectLst>
              <a:latin typeface="Arial" charset="0"/>
            </a:endParaRPr>
          </a:p>
        </p:txBody>
      </p:sp>
      <p:sp>
        <p:nvSpPr>
          <p:cNvPr id="27655" name="Rectangle 7"/>
          <p:cNvSpPr>
            <a:spLocks noChangeArrowheads="1"/>
          </p:cNvSpPr>
          <p:nvPr/>
        </p:nvSpPr>
        <p:spPr bwMode="auto">
          <a:xfrm>
            <a:off x="469900" y="0"/>
            <a:ext cx="8229600" cy="647700"/>
          </a:xfrm>
          <a:prstGeom prst="rect">
            <a:avLst/>
          </a:prstGeom>
          <a:noFill/>
          <a:ln w="9525">
            <a:noFill/>
            <a:miter lim="800000"/>
            <a:headEnd/>
            <a:tailEnd/>
          </a:ln>
          <a:effectLst/>
        </p:spPr>
        <p:txBody>
          <a:bodyPr/>
          <a:lstStyle/>
          <a:p>
            <a:pPr>
              <a:defRPr/>
            </a:pPr>
            <a:endParaRPr lang="it-IT" sz="3600" dirty="0">
              <a:effectLst>
                <a:outerShdw blurRad="38100" dist="38100" dir="2700000" algn="tl">
                  <a:srgbClr val="000000"/>
                </a:outerShdw>
              </a:effectLst>
              <a:latin typeface="Arial" charset="0"/>
            </a:endParaRPr>
          </a:p>
        </p:txBody>
      </p:sp>
      <p:pic>
        <p:nvPicPr>
          <p:cNvPr id="34823" name="Picture 7" descr="DSCN1484"/>
          <p:cNvPicPr>
            <a:picLocks noChangeAspect="1" noChangeArrowheads="1"/>
          </p:cNvPicPr>
          <p:nvPr/>
        </p:nvPicPr>
        <p:blipFill>
          <a:blip r:embed="rId2" cstate="print"/>
          <a:srcRect/>
          <a:stretch>
            <a:fillRect/>
          </a:stretch>
        </p:blipFill>
        <p:spPr bwMode="auto">
          <a:xfrm>
            <a:off x="214282" y="1142984"/>
            <a:ext cx="2714619" cy="3595617"/>
          </a:xfrm>
          <a:prstGeom prst="rect">
            <a:avLst/>
          </a:prstGeom>
          <a:noFill/>
          <a:ln w="38100" cmpd="dbl">
            <a:noFill/>
            <a:miter lim="800000"/>
            <a:headEnd/>
            <a:tailEnd/>
          </a:ln>
          <a:effectLst>
            <a:softEdge rad="127000"/>
          </a:effectLst>
          <a:scene3d>
            <a:camera prst="orthographicFront"/>
            <a:lightRig rig="threePt" dir="t"/>
          </a:scene3d>
          <a:sp3d>
            <a:bevelT/>
          </a:sp3d>
        </p:spPr>
      </p:pic>
      <p:pic>
        <p:nvPicPr>
          <p:cNvPr id="17416" name="Picture 8" descr="sicilia"/>
          <p:cNvPicPr>
            <a:picLocks noChangeAspect="1" noChangeArrowheads="1"/>
          </p:cNvPicPr>
          <p:nvPr/>
        </p:nvPicPr>
        <p:blipFill>
          <a:blip r:embed="rId3" cstate="print"/>
          <a:srcRect/>
          <a:stretch>
            <a:fillRect/>
          </a:stretch>
        </p:blipFill>
        <p:spPr bwMode="auto">
          <a:xfrm>
            <a:off x="785786" y="4357694"/>
            <a:ext cx="2640866" cy="2071702"/>
          </a:xfrm>
          <a:prstGeom prst="rect">
            <a:avLst/>
          </a:prstGeom>
          <a:noFill/>
          <a:ln w="38100" algn="ctr">
            <a:pattFill prst="dkUpDiag">
              <a:fgClr>
                <a:srgbClr val="FFFFFF"/>
              </a:fgClr>
              <a:bgClr>
                <a:srgbClr val="336699"/>
              </a:bgClr>
            </a:pattFill>
            <a:miter lim="800000"/>
            <a:headEnd/>
            <a:tailEnd/>
          </a:ln>
          <a:scene3d>
            <a:camera prst="orthographicFront"/>
            <a:lightRig rig="threePt" dir="t"/>
          </a:scene3d>
          <a:sp3d>
            <a:bevelT/>
          </a:sp3d>
        </p:spPr>
      </p:pic>
      <p:graphicFrame>
        <p:nvGraphicFramePr>
          <p:cNvPr id="10" name="Diagramma 9"/>
          <p:cNvGraphicFramePr/>
          <p:nvPr/>
        </p:nvGraphicFramePr>
        <p:xfrm>
          <a:off x="3286116" y="1071546"/>
          <a:ext cx="5786478" cy="54292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Rectangle 7"/>
          <p:cNvSpPr>
            <a:spLocks noChangeArrowheads="1"/>
          </p:cNvSpPr>
          <p:nvPr/>
        </p:nvSpPr>
        <p:spPr bwMode="auto">
          <a:xfrm>
            <a:off x="428625" y="357188"/>
            <a:ext cx="8229600" cy="647700"/>
          </a:xfrm>
          <a:prstGeom prst="rect">
            <a:avLst/>
          </a:prstGeom>
          <a:noFill/>
          <a:ln w="9525">
            <a:noFill/>
            <a:miter lim="800000"/>
            <a:headEnd/>
            <a:tailEnd/>
          </a:ln>
          <a:effectLst/>
        </p:spPr>
        <p:txBody>
          <a:bodyPr/>
          <a:lstStyle/>
          <a:p>
            <a:pPr>
              <a:defRPr/>
            </a:pPr>
            <a:endParaRPr lang="it-IT" sz="3600" dirty="0">
              <a:effectLst>
                <a:outerShdw blurRad="38100" dist="38100" dir="2700000" algn="tl">
                  <a:srgbClr val="000000"/>
                </a:outerShdw>
              </a:effectLst>
              <a:latin typeface="Arial" charset="0"/>
            </a:endParaRPr>
          </a:p>
          <a:p>
            <a:pPr>
              <a:defRPr/>
            </a:pPr>
            <a:endParaRPr lang="it-IT" sz="3600" dirty="0">
              <a:effectLst>
                <a:outerShdw blurRad="38100" dist="38100" dir="2700000" algn="tl">
                  <a:srgbClr val="000000"/>
                </a:outerShdw>
              </a:effectLst>
              <a:latin typeface="Arial" charset="0"/>
            </a:endParaRPr>
          </a:p>
        </p:txBody>
      </p:sp>
      <p:cxnSp>
        <p:nvCxnSpPr>
          <p:cNvPr id="12" name="Connettore 1 11"/>
          <p:cNvCxnSpPr/>
          <p:nvPr/>
        </p:nvCxnSpPr>
        <p:spPr>
          <a:xfrm>
            <a:off x="642910" y="428604"/>
            <a:ext cx="7929618"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Rectangle 1"/>
          <p:cNvSpPr>
            <a:spLocks noChangeArrowheads="1"/>
          </p:cNvSpPr>
          <p:nvPr/>
        </p:nvSpPr>
        <p:spPr bwMode="auto">
          <a:xfrm>
            <a:off x="0" y="21429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p>
            <a:pPr algn="ctr" eaLnBrk="0" hangingPunct="0">
              <a:defRPr/>
            </a:pPr>
            <a:r>
              <a:rPr lang="it-IT" sz="2000" dirty="0" smtClean="0">
                <a:solidFill>
                  <a:srgbClr val="002060"/>
                </a:solidFill>
                <a:latin typeface="Arial Black" pitchFamily="34" charset="0"/>
                <a:cs typeface="Arial" charset="0"/>
              </a:rPr>
              <a:t> COMPITI e ATTIVITA’</a:t>
            </a:r>
          </a:p>
          <a:p>
            <a:pPr algn="ctr" eaLnBrk="0" hangingPunct="0">
              <a:defRPr/>
            </a:pPr>
            <a:endParaRPr lang="it-IT" sz="1000" dirty="0" smtClean="0">
              <a:solidFill>
                <a:srgbClr val="002060"/>
              </a:solidFill>
              <a:latin typeface="Arial Black" pitchFamily="34" charset="0"/>
              <a:cs typeface="Arial" charset="0"/>
            </a:endParaRPr>
          </a:p>
          <a:p>
            <a:pPr algn="ctr" eaLnBrk="0" hangingPunct="0">
              <a:defRPr/>
            </a:pPr>
            <a:r>
              <a:rPr lang="it-IT" dirty="0" smtClean="0">
                <a:solidFill>
                  <a:srgbClr val="002060"/>
                </a:solidFill>
                <a:latin typeface="Arial Black" pitchFamily="34" charset="0"/>
                <a:cs typeface="Arial" charset="0"/>
              </a:rPr>
              <a:t>MINISTERO delle POLITICHE AGRICOLE ALIMENTARI E FORESTALI</a:t>
            </a:r>
            <a:endParaRPr lang="it-IT" dirty="0">
              <a:solidFill>
                <a:srgbClr val="002060"/>
              </a:solidFill>
              <a:latin typeface="Arial Black" pitchFamily="34" charset="0"/>
              <a:cs typeface="Arial"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2217</TotalTime>
  <Words>4011</Words>
  <Application>Microsoft Office PowerPoint</Application>
  <PresentationFormat>Presentazione su schermo (4:3)</PresentationFormat>
  <Paragraphs>337</Paragraphs>
  <Slides>40</Slides>
  <Notes>3</Notes>
  <HiddenSlides>0</HiddenSlides>
  <MMClips>0</MMClips>
  <ScaleCrop>false</ScaleCrop>
  <HeadingPairs>
    <vt:vector size="4" baseType="variant">
      <vt:variant>
        <vt:lpstr>Tema</vt:lpstr>
      </vt:variant>
      <vt:variant>
        <vt:i4>1</vt:i4>
      </vt:variant>
      <vt:variant>
        <vt:lpstr>Titoli diapositive</vt:lpstr>
      </vt:variant>
      <vt:variant>
        <vt:i4>40</vt:i4>
      </vt:variant>
    </vt:vector>
  </HeadingPairs>
  <TitlesOfParts>
    <vt:vector size="41" baseType="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Paolo</dc:creator>
  <cp:lastModifiedBy>paolo.lavorenti</cp:lastModifiedBy>
  <cp:revision>247</cp:revision>
  <dcterms:created xsi:type="dcterms:W3CDTF">2010-01-23T08:44:06Z</dcterms:created>
  <dcterms:modified xsi:type="dcterms:W3CDTF">2011-05-24T16:34:04Z</dcterms:modified>
</cp:coreProperties>
</file>